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7"/>
  </p:handoutMasterIdLst>
  <p:sldIdLst>
    <p:sldId id="256" r:id="rId2"/>
    <p:sldId id="258" r:id="rId3"/>
    <p:sldId id="259" r:id="rId4"/>
    <p:sldId id="264" r:id="rId5"/>
    <p:sldId id="288" r:id="rId6"/>
    <p:sldId id="266" r:id="rId7"/>
    <p:sldId id="267" r:id="rId8"/>
    <p:sldId id="271" r:id="rId9"/>
    <p:sldId id="290" r:id="rId10"/>
    <p:sldId id="291" r:id="rId11"/>
    <p:sldId id="292" r:id="rId12"/>
    <p:sldId id="293" r:id="rId13"/>
    <p:sldId id="294" r:id="rId14"/>
    <p:sldId id="295" r:id="rId15"/>
    <p:sldId id="287" r:id="rId16"/>
  </p:sldIdLst>
  <p:sldSz cx="9144000" cy="6858000" type="screen4x3"/>
  <p:notesSz cx="6858000" cy="93122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581F0-A7B8-4F54-96D4-9D0D628513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3E8A275-270C-4B6E-A154-9EC9CF399702}">
      <dgm:prSet custT="1"/>
      <dgm:spPr/>
      <dgm:t>
        <a:bodyPr/>
        <a:lstStyle/>
        <a:p>
          <a:pPr algn="ctr" rtl="0"/>
          <a:r>
            <a:rPr lang="en-US" sz="3200" dirty="0" smtClean="0">
              <a:latin typeface="Britannic Bold" pitchFamily="34" charset="0"/>
            </a:rPr>
            <a:t>PELAKSANAAN PEMBELAJARAN ILMU KESEHATAN MASYARAKAT </a:t>
          </a:r>
          <a:r>
            <a:rPr lang="en-US" sz="3200" smtClean="0">
              <a:latin typeface="Britannic Bold" pitchFamily="34" charset="0"/>
            </a:rPr>
            <a:t>&amp; TAHAP PROFESI DOKTER DI RSUD KOTA SURAKARTA</a:t>
          </a:r>
        </a:p>
      </dgm:t>
    </dgm:pt>
    <dgm:pt modelId="{ABC3B36D-8E26-4022-BC1C-BF7EF0B43D88}" type="parTrans" cxnId="{EEF91DDE-68CB-48A9-B41A-CA7BB3716B1E}">
      <dgm:prSet/>
      <dgm:spPr/>
      <dgm:t>
        <a:bodyPr/>
        <a:lstStyle/>
        <a:p>
          <a:endParaRPr lang="id-ID"/>
        </a:p>
      </dgm:t>
    </dgm:pt>
    <dgm:pt modelId="{3935C030-DFED-448C-B84B-3BD73AB211D5}" type="sibTrans" cxnId="{EEF91DDE-68CB-48A9-B41A-CA7BB3716B1E}">
      <dgm:prSet/>
      <dgm:spPr/>
      <dgm:t>
        <a:bodyPr/>
        <a:lstStyle/>
        <a:p>
          <a:endParaRPr lang="id-ID"/>
        </a:p>
      </dgm:t>
    </dgm:pt>
    <dgm:pt modelId="{5B9F9D0E-CCEA-4EAA-B970-2E81E0A4DB94}" type="pres">
      <dgm:prSet presAssocID="{42D581F0-A7B8-4F54-96D4-9D0D628513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2287F-FECE-4F8B-A6D9-14E73755C8A0}" type="pres">
      <dgm:prSet presAssocID="{B3E8A275-270C-4B6E-A154-9EC9CF399702}" presName="parentText" presStyleLbl="node1" presStyleIdx="0" presStyleCnt="1" custScaleY="521535" custLinFactY="172638" custLinFactNeighborX="275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ADE84-D145-4673-9235-2421EE49A59C}" type="presOf" srcId="{42D581F0-A7B8-4F54-96D4-9D0D62851377}" destId="{5B9F9D0E-CCEA-4EAA-B970-2E81E0A4DB94}" srcOrd="0" destOrd="0" presId="urn:microsoft.com/office/officeart/2005/8/layout/vList2"/>
    <dgm:cxn modelId="{EEF91DDE-68CB-48A9-B41A-CA7BB3716B1E}" srcId="{42D581F0-A7B8-4F54-96D4-9D0D62851377}" destId="{B3E8A275-270C-4B6E-A154-9EC9CF399702}" srcOrd="0" destOrd="0" parTransId="{ABC3B36D-8E26-4022-BC1C-BF7EF0B43D88}" sibTransId="{3935C030-DFED-448C-B84B-3BD73AB211D5}"/>
    <dgm:cxn modelId="{6DC77C1E-59E2-47F3-A47E-D8000ECA7F43}" type="presOf" srcId="{B3E8A275-270C-4B6E-A154-9EC9CF399702}" destId="{3E12287F-FECE-4F8B-A6D9-14E73755C8A0}" srcOrd="0" destOrd="0" presId="urn:microsoft.com/office/officeart/2005/8/layout/vList2"/>
    <dgm:cxn modelId="{7F1B300D-DFF1-4FCB-8F2E-E43432D2111C}" type="presParOf" srcId="{5B9F9D0E-CCEA-4EAA-B970-2E81E0A4DB94}" destId="{3E12287F-FECE-4F8B-A6D9-14E73755C8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70EE9C-B2D7-4019-8A99-8E30CBED4E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6ECFA6-D04D-4CB5-8874-B4490FABB4DE}">
      <dgm:prSet/>
      <dgm:spPr/>
      <dgm:t>
        <a:bodyPr/>
        <a:lstStyle/>
        <a:p>
          <a:pPr rtl="0"/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err="1" smtClean="0"/>
            <a:t>Pelayanan</a:t>
          </a:r>
          <a:r>
            <a:rPr lang="en-US" smtClean="0"/>
            <a:t> Rawat Jalan</a:t>
          </a:r>
          <a:endParaRPr lang="en-US" dirty="0"/>
        </a:p>
      </dgm:t>
    </dgm:pt>
    <dgm:pt modelId="{32A4756A-113C-4CDA-B641-4D8A266A392D}" type="parTrans" cxnId="{1794BBFA-0B74-4E89-AC3C-4D16E080F5E3}">
      <dgm:prSet/>
      <dgm:spPr/>
      <dgm:t>
        <a:bodyPr/>
        <a:lstStyle/>
        <a:p>
          <a:endParaRPr lang="en-US"/>
        </a:p>
      </dgm:t>
    </dgm:pt>
    <dgm:pt modelId="{5566709B-8A6B-47D0-94E1-73A30D2E93D6}" type="sibTrans" cxnId="{1794BBFA-0B74-4E89-AC3C-4D16E080F5E3}">
      <dgm:prSet/>
      <dgm:spPr/>
      <dgm:t>
        <a:bodyPr/>
        <a:lstStyle/>
        <a:p>
          <a:endParaRPr lang="en-US"/>
        </a:p>
      </dgm:t>
    </dgm:pt>
    <dgm:pt modelId="{30585994-5EB6-437C-9824-9F6CF4D74908}" type="pres">
      <dgm:prSet presAssocID="{4C70EE9C-B2D7-4019-8A99-8E30CBED4E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B37305-7218-43BF-A2EF-A9444CC8FEB5}" type="pres">
      <dgm:prSet presAssocID="{DD6ECFA6-D04D-4CB5-8874-B4490FABB4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94BBFA-0B74-4E89-AC3C-4D16E080F5E3}" srcId="{4C70EE9C-B2D7-4019-8A99-8E30CBED4E24}" destId="{DD6ECFA6-D04D-4CB5-8874-B4490FABB4DE}" srcOrd="0" destOrd="0" parTransId="{32A4756A-113C-4CDA-B641-4D8A266A392D}" sibTransId="{5566709B-8A6B-47D0-94E1-73A30D2E93D6}"/>
    <dgm:cxn modelId="{B0F2B9B2-BAF2-451A-94B6-E774EF510FBC}" type="presOf" srcId="{4C70EE9C-B2D7-4019-8A99-8E30CBED4E24}" destId="{30585994-5EB6-437C-9824-9F6CF4D74908}" srcOrd="0" destOrd="0" presId="urn:microsoft.com/office/officeart/2005/8/layout/vList2"/>
    <dgm:cxn modelId="{CFF0BD25-2D53-4726-B2F7-113DEFA92613}" type="presOf" srcId="{DD6ECFA6-D04D-4CB5-8874-B4490FABB4DE}" destId="{A7B37305-7218-43BF-A2EF-A9444CC8FEB5}" srcOrd="0" destOrd="0" presId="urn:microsoft.com/office/officeart/2005/8/layout/vList2"/>
    <dgm:cxn modelId="{40F1B7CA-E8F7-408D-8C39-CAE7C8445C8A}" type="presParOf" srcId="{30585994-5EB6-437C-9824-9F6CF4D74908}" destId="{A7B37305-7218-43BF-A2EF-A9444CC8FE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F5B714-A73B-42CD-BFF0-5CBBF2904A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7002DD-EE29-4025-8CA0-7A3218583ABD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Rawat</a:t>
          </a:r>
          <a:r>
            <a:rPr lang="en-US" dirty="0" smtClean="0"/>
            <a:t> </a:t>
          </a:r>
          <a:r>
            <a:rPr lang="en-US" dirty="0" err="1" smtClean="0"/>
            <a:t>Inap</a:t>
          </a:r>
          <a:endParaRPr lang="en-US" dirty="0"/>
        </a:p>
      </dgm:t>
    </dgm:pt>
    <dgm:pt modelId="{01464378-7EEA-4C34-A31C-533B37B3EC80}" type="parTrans" cxnId="{8AFB3F1D-BF15-4980-8613-AF5E6B8EB28F}">
      <dgm:prSet/>
      <dgm:spPr/>
      <dgm:t>
        <a:bodyPr/>
        <a:lstStyle/>
        <a:p>
          <a:endParaRPr lang="en-US"/>
        </a:p>
      </dgm:t>
    </dgm:pt>
    <dgm:pt modelId="{4ACC618B-24CC-42FD-BAC7-B1FCCC1FDD2C}" type="sibTrans" cxnId="{8AFB3F1D-BF15-4980-8613-AF5E6B8EB28F}">
      <dgm:prSet/>
      <dgm:spPr/>
      <dgm:t>
        <a:bodyPr/>
        <a:lstStyle/>
        <a:p>
          <a:endParaRPr lang="en-US"/>
        </a:p>
      </dgm:t>
    </dgm:pt>
    <dgm:pt modelId="{24F9B9F0-DD81-403A-90F4-A42C2F4AD0F3}" type="pres">
      <dgm:prSet presAssocID="{0EF5B714-A73B-42CD-BFF0-5CBBF2904A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DB24A-5E71-4B1C-A19E-59AABB87B997}" type="pres">
      <dgm:prSet presAssocID="{DB7002DD-EE29-4025-8CA0-7A3218583A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02EAA-7BF1-41F8-B069-19D28A458322}" type="presOf" srcId="{0EF5B714-A73B-42CD-BFF0-5CBBF2904AB1}" destId="{24F9B9F0-DD81-403A-90F4-A42C2F4AD0F3}" srcOrd="0" destOrd="0" presId="urn:microsoft.com/office/officeart/2005/8/layout/vList2"/>
    <dgm:cxn modelId="{8AFB3F1D-BF15-4980-8613-AF5E6B8EB28F}" srcId="{0EF5B714-A73B-42CD-BFF0-5CBBF2904AB1}" destId="{DB7002DD-EE29-4025-8CA0-7A3218583ABD}" srcOrd="0" destOrd="0" parTransId="{01464378-7EEA-4C34-A31C-533B37B3EC80}" sibTransId="{4ACC618B-24CC-42FD-BAC7-B1FCCC1FDD2C}"/>
    <dgm:cxn modelId="{5A4A305E-2307-4C45-A0EC-0B8F1E4C61C6}" type="presOf" srcId="{DB7002DD-EE29-4025-8CA0-7A3218583ABD}" destId="{6FCDB24A-5E71-4B1C-A19E-59AABB87B997}" srcOrd="0" destOrd="0" presId="urn:microsoft.com/office/officeart/2005/8/layout/vList2"/>
    <dgm:cxn modelId="{639C87B7-2AC0-428D-A678-756AB90354EC}" type="presParOf" srcId="{24F9B9F0-DD81-403A-90F4-A42C2F4AD0F3}" destId="{6FCDB24A-5E71-4B1C-A19E-59AABB87B9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EFAAD3-F456-4BA2-9249-788590879B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57E55-CEF4-429F-AEEB-EEC4DCAC2B3D}">
      <dgm:prSet/>
      <dgm:spPr/>
      <dgm:t>
        <a:bodyPr/>
        <a:lstStyle/>
        <a:p>
          <a:pPr rtl="0"/>
          <a:r>
            <a:rPr lang="en-US" dirty="0" smtClean="0"/>
            <a:t>JAMINAN KESEHATAN YANG BEKERJASAMA DGN RSUD KOTA SURAKARTA </a:t>
          </a:r>
          <a:endParaRPr lang="en-US" dirty="0"/>
        </a:p>
      </dgm:t>
    </dgm:pt>
    <dgm:pt modelId="{1B941AA5-F0E0-4C3A-B6F4-AFCC8EAB9743}" type="parTrans" cxnId="{89495BBC-DCE3-4FDA-BA0E-BE238FF53C48}">
      <dgm:prSet/>
      <dgm:spPr/>
      <dgm:t>
        <a:bodyPr/>
        <a:lstStyle/>
        <a:p>
          <a:endParaRPr lang="en-US"/>
        </a:p>
      </dgm:t>
    </dgm:pt>
    <dgm:pt modelId="{65559ED8-77F2-487D-BA2D-121EBB24202D}" type="sibTrans" cxnId="{89495BBC-DCE3-4FDA-BA0E-BE238FF53C48}">
      <dgm:prSet/>
      <dgm:spPr/>
      <dgm:t>
        <a:bodyPr/>
        <a:lstStyle/>
        <a:p>
          <a:endParaRPr lang="en-US"/>
        </a:p>
      </dgm:t>
    </dgm:pt>
    <dgm:pt modelId="{D8BFDE57-A0F6-4730-82D2-06306E47084D}" type="pres">
      <dgm:prSet presAssocID="{CBEFAAD3-F456-4BA2-9249-788590879B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CED37-626D-4E1D-842F-AB806E216D7D}" type="pres">
      <dgm:prSet presAssocID="{47257E55-CEF4-429F-AEEB-EEC4DCAC2B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495BBC-DCE3-4FDA-BA0E-BE238FF53C48}" srcId="{CBEFAAD3-F456-4BA2-9249-788590879B63}" destId="{47257E55-CEF4-429F-AEEB-EEC4DCAC2B3D}" srcOrd="0" destOrd="0" parTransId="{1B941AA5-F0E0-4C3A-B6F4-AFCC8EAB9743}" sibTransId="{65559ED8-77F2-487D-BA2D-121EBB24202D}"/>
    <dgm:cxn modelId="{83C360C0-705D-43F7-8EAB-DC8E087F1264}" type="presOf" srcId="{CBEFAAD3-F456-4BA2-9249-788590879B63}" destId="{D8BFDE57-A0F6-4730-82D2-06306E47084D}" srcOrd="0" destOrd="0" presId="urn:microsoft.com/office/officeart/2005/8/layout/vList2"/>
    <dgm:cxn modelId="{61AEAE14-F271-46DE-A7FC-2E2DE9118DFB}" type="presOf" srcId="{47257E55-CEF4-429F-AEEB-EEC4DCAC2B3D}" destId="{882CED37-626D-4E1D-842F-AB806E216D7D}" srcOrd="0" destOrd="0" presId="urn:microsoft.com/office/officeart/2005/8/layout/vList2"/>
    <dgm:cxn modelId="{521579A4-ED31-4A22-A7BC-7DB4457033EA}" type="presParOf" srcId="{D8BFDE57-A0F6-4730-82D2-06306E47084D}" destId="{882CED37-626D-4E1D-842F-AB806E216D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2DD174-2DA0-439D-8AA6-4F099EC6BB9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6D0C6-8E37-4FBA-AE6B-4B232D917F62}">
      <dgm:prSet/>
      <dgm:spPr/>
      <dgm:t>
        <a:bodyPr/>
        <a:lstStyle/>
        <a:p>
          <a:pPr rtl="0"/>
          <a:r>
            <a:rPr lang="en-US" dirty="0" smtClean="0"/>
            <a:t>JKN / BPJS : </a:t>
          </a:r>
          <a:endParaRPr lang="en-US" dirty="0"/>
        </a:p>
      </dgm:t>
    </dgm:pt>
    <dgm:pt modelId="{82130D37-9EBC-4588-A3C6-05DE7D043ACF}" type="parTrans" cxnId="{A83C5F47-6E21-4F0A-BFDF-09BB889AF25F}">
      <dgm:prSet/>
      <dgm:spPr/>
      <dgm:t>
        <a:bodyPr/>
        <a:lstStyle/>
        <a:p>
          <a:endParaRPr lang="en-US"/>
        </a:p>
      </dgm:t>
    </dgm:pt>
    <dgm:pt modelId="{7F21F3BA-EFBB-4D41-8F6E-0D44D314CCB1}" type="sibTrans" cxnId="{A83C5F47-6E21-4F0A-BFDF-09BB889AF25F}">
      <dgm:prSet/>
      <dgm:spPr/>
      <dgm:t>
        <a:bodyPr/>
        <a:lstStyle/>
        <a:p>
          <a:endParaRPr lang="en-US"/>
        </a:p>
      </dgm:t>
    </dgm:pt>
    <dgm:pt modelId="{F9BE5418-D6A8-4CC9-A0C9-56F321D35454}">
      <dgm:prSet/>
      <dgm:spPr/>
      <dgm:t>
        <a:bodyPr/>
        <a:lstStyle/>
        <a:p>
          <a:pPr rtl="0"/>
          <a:r>
            <a:rPr lang="en-US" dirty="0" smtClean="0"/>
            <a:t>PBI (</a:t>
          </a:r>
          <a:r>
            <a:rPr lang="en-US" dirty="0" err="1" smtClean="0"/>
            <a:t>Penerima</a:t>
          </a:r>
          <a:r>
            <a:rPr lang="en-US" dirty="0" smtClean="0"/>
            <a:t> </a:t>
          </a:r>
          <a:r>
            <a:rPr lang="en-US" dirty="0" err="1" smtClean="0"/>
            <a:t>Bantuan</a:t>
          </a:r>
          <a:r>
            <a:rPr lang="en-US" dirty="0" smtClean="0"/>
            <a:t> </a:t>
          </a:r>
          <a:r>
            <a:rPr lang="en-US" dirty="0" err="1" smtClean="0"/>
            <a:t>Iuran</a:t>
          </a:r>
          <a:r>
            <a:rPr lang="en-US" dirty="0" smtClean="0"/>
            <a:t>) : </a:t>
          </a:r>
          <a:r>
            <a:rPr lang="en-US" dirty="0" err="1" smtClean="0"/>
            <a:t>Jamkesmas</a:t>
          </a:r>
          <a:r>
            <a:rPr lang="en-US" dirty="0" smtClean="0"/>
            <a:t>.</a:t>
          </a:r>
          <a:endParaRPr lang="en-US" dirty="0"/>
        </a:p>
      </dgm:t>
    </dgm:pt>
    <dgm:pt modelId="{0EB7BD98-3946-426F-AFDD-50076B94DF61}" type="parTrans" cxnId="{6E51F42E-02D4-4C06-9778-A7C1328A46FD}">
      <dgm:prSet/>
      <dgm:spPr/>
      <dgm:t>
        <a:bodyPr/>
        <a:lstStyle/>
        <a:p>
          <a:endParaRPr lang="en-US"/>
        </a:p>
      </dgm:t>
    </dgm:pt>
    <dgm:pt modelId="{8CD65E86-F0C5-4709-A1C4-486507C2690A}" type="sibTrans" cxnId="{6E51F42E-02D4-4C06-9778-A7C1328A46FD}">
      <dgm:prSet/>
      <dgm:spPr/>
      <dgm:t>
        <a:bodyPr/>
        <a:lstStyle/>
        <a:p>
          <a:endParaRPr lang="en-US"/>
        </a:p>
      </dgm:t>
    </dgm:pt>
    <dgm:pt modelId="{09326447-6936-4128-B249-4EA694358C62}">
      <dgm:prSet/>
      <dgm:spPr/>
      <dgm:t>
        <a:bodyPr/>
        <a:lstStyle/>
        <a:p>
          <a:pPr rtl="0"/>
          <a:r>
            <a:rPr lang="en-US" dirty="0" smtClean="0"/>
            <a:t>Non PBI : </a:t>
          </a:r>
          <a:r>
            <a:rPr lang="en-US" dirty="0" err="1" smtClean="0"/>
            <a:t>Askes</a:t>
          </a:r>
          <a:r>
            <a:rPr lang="en-US" dirty="0" smtClean="0"/>
            <a:t> PNS, </a:t>
          </a:r>
          <a:r>
            <a:rPr lang="en-US" dirty="0" err="1" smtClean="0"/>
            <a:t>Jamsostek</a:t>
          </a:r>
          <a:r>
            <a:rPr lang="en-US" dirty="0" smtClean="0"/>
            <a:t>, </a:t>
          </a:r>
          <a:r>
            <a:rPr lang="en-US" dirty="0" err="1" smtClean="0"/>
            <a:t>Asabri</a:t>
          </a:r>
          <a:r>
            <a:rPr lang="en-US" dirty="0" smtClean="0"/>
            <a:t>.</a:t>
          </a:r>
          <a:endParaRPr lang="en-US" dirty="0"/>
        </a:p>
      </dgm:t>
    </dgm:pt>
    <dgm:pt modelId="{280029B6-4976-4656-A92C-147215D13809}" type="parTrans" cxnId="{86EB2F59-BCD7-48E6-B32E-E7B2E68CC42B}">
      <dgm:prSet/>
      <dgm:spPr/>
      <dgm:t>
        <a:bodyPr/>
        <a:lstStyle/>
        <a:p>
          <a:endParaRPr lang="en-US"/>
        </a:p>
      </dgm:t>
    </dgm:pt>
    <dgm:pt modelId="{40D518CD-8518-4530-B014-540B4F9CB265}" type="sibTrans" cxnId="{86EB2F59-BCD7-48E6-B32E-E7B2E68CC42B}">
      <dgm:prSet/>
      <dgm:spPr/>
      <dgm:t>
        <a:bodyPr/>
        <a:lstStyle/>
        <a:p>
          <a:endParaRPr lang="en-US"/>
        </a:p>
      </dgm:t>
    </dgm:pt>
    <dgm:pt modelId="{0C9A4CB5-DCB2-42F2-ADB0-62E18705C5BC}">
      <dgm:prSet/>
      <dgm:spPr/>
      <dgm:t>
        <a:bodyPr/>
        <a:lstStyle/>
        <a:p>
          <a:pPr rtl="0"/>
          <a:r>
            <a:rPr lang="en-US" dirty="0" smtClean="0"/>
            <a:t>PKMS (</a:t>
          </a:r>
          <a:r>
            <a:rPr lang="en-US" dirty="0" err="1" smtClean="0"/>
            <a:t>Pemeliharaan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 Surakarta)</a:t>
          </a:r>
          <a:endParaRPr lang="en-US" dirty="0"/>
        </a:p>
      </dgm:t>
    </dgm:pt>
    <dgm:pt modelId="{019E46C9-E6B6-4A41-B174-0ACD5AF10FCA}" type="parTrans" cxnId="{CB153962-1F88-4EEC-BBF8-C1D4B6AA5628}">
      <dgm:prSet/>
      <dgm:spPr/>
      <dgm:t>
        <a:bodyPr/>
        <a:lstStyle/>
        <a:p>
          <a:endParaRPr lang="en-US"/>
        </a:p>
      </dgm:t>
    </dgm:pt>
    <dgm:pt modelId="{3E89DCE3-5645-4A8D-B4B8-33409EA569F4}" type="sibTrans" cxnId="{CB153962-1F88-4EEC-BBF8-C1D4B6AA5628}">
      <dgm:prSet/>
      <dgm:spPr/>
      <dgm:t>
        <a:bodyPr/>
        <a:lstStyle/>
        <a:p>
          <a:endParaRPr lang="en-US"/>
        </a:p>
      </dgm:t>
    </dgm:pt>
    <dgm:pt modelId="{D2802EF7-0F11-4F40-9D3E-BCE88013A66A}">
      <dgm:prSet/>
      <dgm:spPr/>
      <dgm:t>
        <a:bodyPr/>
        <a:lstStyle/>
        <a:p>
          <a:pPr rtl="0"/>
          <a:r>
            <a:rPr lang="en-US" dirty="0" err="1" smtClean="0"/>
            <a:t>Jamkesda</a:t>
          </a:r>
          <a:r>
            <a:rPr lang="en-US" dirty="0" smtClean="0"/>
            <a:t> </a:t>
          </a:r>
          <a:r>
            <a:rPr lang="en-US" dirty="0" err="1" smtClean="0"/>
            <a:t>Kab</a:t>
          </a:r>
          <a:r>
            <a:rPr lang="en-US" dirty="0" smtClean="0"/>
            <a:t>. </a:t>
          </a:r>
          <a:r>
            <a:rPr lang="en-US" dirty="0" err="1" smtClean="0"/>
            <a:t>Karanganyar</a:t>
          </a:r>
          <a:r>
            <a:rPr lang="en-US" dirty="0" smtClean="0"/>
            <a:t>.</a:t>
          </a:r>
          <a:endParaRPr lang="en-US" dirty="0"/>
        </a:p>
      </dgm:t>
    </dgm:pt>
    <dgm:pt modelId="{E84706D0-8780-4F7F-8B36-A609A867DFD6}" type="parTrans" cxnId="{98E2D3D6-3D1C-4FB4-8AA0-628C2A8A3849}">
      <dgm:prSet/>
      <dgm:spPr/>
      <dgm:t>
        <a:bodyPr/>
        <a:lstStyle/>
        <a:p>
          <a:endParaRPr lang="en-US"/>
        </a:p>
      </dgm:t>
    </dgm:pt>
    <dgm:pt modelId="{48EA7815-F5EC-4BBA-8BFB-47CF742F7E10}" type="sibTrans" cxnId="{98E2D3D6-3D1C-4FB4-8AA0-628C2A8A3849}">
      <dgm:prSet/>
      <dgm:spPr/>
      <dgm:t>
        <a:bodyPr/>
        <a:lstStyle/>
        <a:p>
          <a:endParaRPr lang="en-US"/>
        </a:p>
      </dgm:t>
    </dgm:pt>
    <dgm:pt modelId="{538CC613-625B-43A1-B2D1-75A869326F24}">
      <dgm:prSet/>
      <dgm:spPr/>
      <dgm:t>
        <a:bodyPr/>
        <a:lstStyle/>
        <a:p>
          <a:pPr rtl="0"/>
          <a:r>
            <a:rPr lang="en-US" dirty="0" smtClean="0"/>
            <a:t>Gold</a:t>
          </a:r>
          <a:endParaRPr lang="en-US" dirty="0"/>
        </a:p>
      </dgm:t>
    </dgm:pt>
    <dgm:pt modelId="{78A7BB31-EA26-4B1A-99DD-4559A5F79CF0}" type="parTrans" cxnId="{0E623C2F-D5F4-4D2D-881D-9F3F133BE353}">
      <dgm:prSet/>
      <dgm:spPr/>
      <dgm:t>
        <a:bodyPr/>
        <a:lstStyle/>
        <a:p>
          <a:endParaRPr lang="en-US"/>
        </a:p>
      </dgm:t>
    </dgm:pt>
    <dgm:pt modelId="{589867F3-9E25-4D50-85C9-A1995EC8101A}" type="sibTrans" cxnId="{0E623C2F-D5F4-4D2D-881D-9F3F133BE353}">
      <dgm:prSet/>
      <dgm:spPr/>
      <dgm:t>
        <a:bodyPr/>
        <a:lstStyle/>
        <a:p>
          <a:endParaRPr lang="en-US"/>
        </a:p>
      </dgm:t>
    </dgm:pt>
    <dgm:pt modelId="{45169F48-51A7-45A6-9256-7A92281AA578}">
      <dgm:prSet/>
      <dgm:spPr/>
      <dgm:t>
        <a:bodyPr/>
        <a:lstStyle/>
        <a:p>
          <a:pPr rtl="0"/>
          <a:r>
            <a:rPr lang="en-US" dirty="0" smtClean="0"/>
            <a:t>Silver</a:t>
          </a:r>
          <a:endParaRPr lang="en-US" dirty="0"/>
        </a:p>
      </dgm:t>
    </dgm:pt>
    <dgm:pt modelId="{77D81731-D574-4BB9-8B93-70F400992A49}" type="parTrans" cxnId="{9A09E643-79C6-4710-90B6-56194C840D5E}">
      <dgm:prSet/>
      <dgm:spPr/>
      <dgm:t>
        <a:bodyPr/>
        <a:lstStyle/>
        <a:p>
          <a:endParaRPr lang="en-US"/>
        </a:p>
      </dgm:t>
    </dgm:pt>
    <dgm:pt modelId="{FEA68BCE-F9CC-4749-AFF7-CA45CB9A228E}" type="sibTrans" cxnId="{9A09E643-79C6-4710-90B6-56194C840D5E}">
      <dgm:prSet/>
      <dgm:spPr/>
      <dgm:t>
        <a:bodyPr/>
        <a:lstStyle/>
        <a:p>
          <a:endParaRPr lang="en-US"/>
        </a:p>
      </dgm:t>
    </dgm:pt>
    <dgm:pt modelId="{92AEF882-CEB3-4B20-8CAE-3804C56C7BB5}">
      <dgm:prSet/>
      <dgm:spPr/>
      <dgm:t>
        <a:bodyPr/>
        <a:lstStyle/>
        <a:p>
          <a:pPr rtl="0"/>
          <a:r>
            <a:rPr lang="en-US" dirty="0" smtClean="0"/>
            <a:t>BPJS </a:t>
          </a:r>
          <a:r>
            <a:rPr lang="en-US" dirty="0" err="1" smtClean="0"/>
            <a:t>Ketenagakerjaan</a:t>
          </a:r>
          <a:endParaRPr lang="en-US" dirty="0"/>
        </a:p>
      </dgm:t>
    </dgm:pt>
    <dgm:pt modelId="{5BE708E7-8429-4641-B554-86D34B724C86}" type="parTrans" cxnId="{1B93E706-3366-41E5-8506-FCABA8735334}">
      <dgm:prSet/>
      <dgm:spPr/>
      <dgm:t>
        <a:bodyPr/>
        <a:lstStyle/>
        <a:p>
          <a:endParaRPr lang="en-US"/>
        </a:p>
      </dgm:t>
    </dgm:pt>
    <dgm:pt modelId="{562D4FB0-4C80-41E6-822B-2BDFE3F737B8}" type="sibTrans" cxnId="{1B93E706-3366-41E5-8506-FCABA8735334}">
      <dgm:prSet/>
      <dgm:spPr/>
      <dgm:t>
        <a:bodyPr/>
        <a:lstStyle/>
        <a:p>
          <a:endParaRPr lang="en-US"/>
        </a:p>
      </dgm:t>
    </dgm:pt>
    <dgm:pt modelId="{8F42BF6B-5D8C-4700-8B29-D4D0571D77A8}" type="pres">
      <dgm:prSet presAssocID="{8B2DD174-2DA0-439D-8AA6-4F099EC6BB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53A68-A61D-457E-865D-D9C5D44B208D}" type="pres">
      <dgm:prSet presAssocID="{CAB6D0C6-8E37-4FBA-AE6B-4B232D917F62}" presName="composite" presStyleCnt="0"/>
      <dgm:spPr/>
    </dgm:pt>
    <dgm:pt modelId="{9F768ABA-158C-4A9C-BD9C-7B458CA23A3B}" type="pres">
      <dgm:prSet presAssocID="{CAB6D0C6-8E37-4FBA-AE6B-4B232D917F62}" presName="parTx" presStyleLbl="alignNode1" presStyleIdx="0" presStyleCnt="3" custScaleY="114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F1AC9-BC36-4D83-A13B-47F22A0D22E6}" type="pres">
      <dgm:prSet presAssocID="{CAB6D0C6-8E37-4FBA-AE6B-4B232D917F62}" presName="desTx" presStyleLbl="alignAccFollowNode1" presStyleIdx="0" presStyleCnt="3" custScaleY="100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76FAE-171D-4DB3-B5F4-590F93DF66AB}" type="pres">
      <dgm:prSet presAssocID="{7F21F3BA-EFBB-4D41-8F6E-0D44D314CCB1}" presName="space" presStyleCnt="0"/>
      <dgm:spPr/>
    </dgm:pt>
    <dgm:pt modelId="{109759A9-68F2-49C0-809E-58725223231D}" type="pres">
      <dgm:prSet presAssocID="{0C9A4CB5-DCB2-42F2-ADB0-62E18705C5BC}" presName="composite" presStyleCnt="0"/>
      <dgm:spPr/>
    </dgm:pt>
    <dgm:pt modelId="{27D0CBCF-76FC-4CD0-8850-B6FFA39FA012}" type="pres">
      <dgm:prSet presAssocID="{0C9A4CB5-DCB2-42F2-ADB0-62E18705C5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C94BD-7590-4CC3-916D-196B84F4189A}" type="pres">
      <dgm:prSet presAssocID="{0C9A4CB5-DCB2-42F2-ADB0-62E18705C5B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1C44C-5097-4BFE-8B6E-A0F230A953FE}" type="pres">
      <dgm:prSet presAssocID="{3E89DCE3-5645-4A8D-B4B8-33409EA569F4}" presName="space" presStyleCnt="0"/>
      <dgm:spPr/>
    </dgm:pt>
    <dgm:pt modelId="{32D056CE-0CCA-4315-A8AD-AE131F120D57}" type="pres">
      <dgm:prSet presAssocID="{D2802EF7-0F11-4F40-9D3E-BCE88013A66A}" presName="composite" presStyleCnt="0"/>
      <dgm:spPr/>
    </dgm:pt>
    <dgm:pt modelId="{111A3421-5174-4E9B-A055-9182119102DF}" type="pres">
      <dgm:prSet presAssocID="{D2802EF7-0F11-4F40-9D3E-BCE88013A6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B12B1-4BE3-4DDA-A2A6-7D93517C1CDB}" type="pres">
      <dgm:prSet presAssocID="{D2802EF7-0F11-4F40-9D3E-BCE88013A66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8C03F9E-41C0-45E8-99E3-DAA68C6B3D55}" type="presOf" srcId="{8B2DD174-2DA0-439D-8AA6-4F099EC6BB9E}" destId="{8F42BF6B-5D8C-4700-8B29-D4D0571D77A8}" srcOrd="0" destOrd="0" presId="urn:microsoft.com/office/officeart/2005/8/layout/hList1"/>
    <dgm:cxn modelId="{16A56F7B-260E-4FE7-871A-FDE785537B18}" type="presOf" srcId="{538CC613-625B-43A1-B2D1-75A869326F24}" destId="{E7BC94BD-7590-4CC3-916D-196B84F4189A}" srcOrd="0" destOrd="0" presId="urn:microsoft.com/office/officeart/2005/8/layout/hList1"/>
    <dgm:cxn modelId="{CB153962-1F88-4EEC-BBF8-C1D4B6AA5628}" srcId="{8B2DD174-2DA0-439D-8AA6-4F099EC6BB9E}" destId="{0C9A4CB5-DCB2-42F2-ADB0-62E18705C5BC}" srcOrd="1" destOrd="0" parTransId="{019E46C9-E6B6-4A41-B174-0ACD5AF10FCA}" sibTransId="{3E89DCE3-5645-4A8D-B4B8-33409EA569F4}"/>
    <dgm:cxn modelId="{A83C5F47-6E21-4F0A-BFDF-09BB889AF25F}" srcId="{8B2DD174-2DA0-439D-8AA6-4F099EC6BB9E}" destId="{CAB6D0C6-8E37-4FBA-AE6B-4B232D917F62}" srcOrd="0" destOrd="0" parTransId="{82130D37-9EBC-4588-A3C6-05DE7D043ACF}" sibTransId="{7F21F3BA-EFBB-4D41-8F6E-0D44D314CCB1}"/>
    <dgm:cxn modelId="{1B93E706-3366-41E5-8506-FCABA8735334}" srcId="{CAB6D0C6-8E37-4FBA-AE6B-4B232D917F62}" destId="{92AEF882-CEB3-4B20-8CAE-3804C56C7BB5}" srcOrd="2" destOrd="0" parTransId="{5BE708E7-8429-4641-B554-86D34B724C86}" sibTransId="{562D4FB0-4C80-41E6-822B-2BDFE3F737B8}"/>
    <dgm:cxn modelId="{6E51F42E-02D4-4C06-9778-A7C1328A46FD}" srcId="{CAB6D0C6-8E37-4FBA-AE6B-4B232D917F62}" destId="{F9BE5418-D6A8-4CC9-A0C9-56F321D35454}" srcOrd="0" destOrd="0" parTransId="{0EB7BD98-3946-426F-AFDD-50076B94DF61}" sibTransId="{8CD65E86-F0C5-4709-A1C4-486507C2690A}"/>
    <dgm:cxn modelId="{FF82190E-D549-43FD-B6B8-892BE3A6980F}" type="presOf" srcId="{92AEF882-CEB3-4B20-8CAE-3804C56C7BB5}" destId="{DE8F1AC9-BC36-4D83-A13B-47F22A0D22E6}" srcOrd="0" destOrd="2" presId="urn:microsoft.com/office/officeart/2005/8/layout/hList1"/>
    <dgm:cxn modelId="{0FC54904-5C4E-44C2-8FAD-A4F4DD8DD7B9}" type="presOf" srcId="{0C9A4CB5-DCB2-42F2-ADB0-62E18705C5BC}" destId="{27D0CBCF-76FC-4CD0-8850-B6FFA39FA012}" srcOrd="0" destOrd="0" presId="urn:microsoft.com/office/officeart/2005/8/layout/hList1"/>
    <dgm:cxn modelId="{F58A2277-8621-461C-B126-7AE0EE9C36E7}" type="presOf" srcId="{09326447-6936-4128-B249-4EA694358C62}" destId="{DE8F1AC9-BC36-4D83-A13B-47F22A0D22E6}" srcOrd="0" destOrd="1" presId="urn:microsoft.com/office/officeart/2005/8/layout/hList1"/>
    <dgm:cxn modelId="{4ED7AAC8-4540-4D22-A011-A72F45B671C0}" type="presOf" srcId="{F9BE5418-D6A8-4CC9-A0C9-56F321D35454}" destId="{DE8F1AC9-BC36-4D83-A13B-47F22A0D22E6}" srcOrd="0" destOrd="0" presId="urn:microsoft.com/office/officeart/2005/8/layout/hList1"/>
    <dgm:cxn modelId="{EDEC8971-D01B-4A06-B173-7D31B6A049A3}" type="presOf" srcId="{45169F48-51A7-45A6-9256-7A92281AA578}" destId="{E7BC94BD-7590-4CC3-916D-196B84F4189A}" srcOrd="0" destOrd="1" presId="urn:microsoft.com/office/officeart/2005/8/layout/hList1"/>
    <dgm:cxn modelId="{86EB2F59-BCD7-48E6-B32E-E7B2E68CC42B}" srcId="{CAB6D0C6-8E37-4FBA-AE6B-4B232D917F62}" destId="{09326447-6936-4128-B249-4EA694358C62}" srcOrd="1" destOrd="0" parTransId="{280029B6-4976-4656-A92C-147215D13809}" sibTransId="{40D518CD-8518-4530-B014-540B4F9CB265}"/>
    <dgm:cxn modelId="{9A09E643-79C6-4710-90B6-56194C840D5E}" srcId="{0C9A4CB5-DCB2-42F2-ADB0-62E18705C5BC}" destId="{45169F48-51A7-45A6-9256-7A92281AA578}" srcOrd="1" destOrd="0" parTransId="{77D81731-D574-4BB9-8B93-70F400992A49}" sibTransId="{FEA68BCE-F9CC-4749-AFF7-CA45CB9A228E}"/>
    <dgm:cxn modelId="{DF1ACA8D-7CEF-4892-9E1D-71C4A1D1C9B1}" type="presOf" srcId="{D2802EF7-0F11-4F40-9D3E-BCE88013A66A}" destId="{111A3421-5174-4E9B-A055-9182119102DF}" srcOrd="0" destOrd="0" presId="urn:microsoft.com/office/officeart/2005/8/layout/hList1"/>
    <dgm:cxn modelId="{98E2D3D6-3D1C-4FB4-8AA0-628C2A8A3849}" srcId="{8B2DD174-2DA0-439D-8AA6-4F099EC6BB9E}" destId="{D2802EF7-0F11-4F40-9D3E-BCE88013A66A}" srcOrd="2" destOrd="0" parTransId="{E84706D0-8780-4F7F-8B36-A609A867DFD6}" sibTransId="{48EA7815-F5EC-4BBA-8BFB-47CF742F7E10}"/>
    <dgm:cxn modelId="{0E623C2F-D5F4-4D2D-881D-9F3F133BE353}" srcId="{0C9A4CB5-DCB2-42F2-ADB0-62E18705C5BC}" destId="{538CC613-625B-43A1-B2D1-75A869326F24}" srcOrd="0" destOrd="0" parTransId="{78A7BB31-EA26-4B1A-99DD-4559A5F79CF0}" sibTransId="{589867F3-9E25-4D50-85C9-A1995EC8101A}"/>
    <dgm:cxn modelId="{EEA3A47C-E01D-4DA4-9A01-85380924B054}" type="presOf" srcId="{CAB6D0C6-8E37-4FBA-AE6B-4B232D917F62}" destId="{9F768ABA-158C-4A9C-BD9C-7B458CA23A3B}" srcOrd="0" destOrd="0" presId="urn:microsoft.com/office/officeart/2005/8/layout/hList1"/>
    <dgm:cxn modelId="{E72E45D4-7355-4E4F-8711-7AB9D2BADC63}" type="presParOf" srcId="{8F42BF6B-5D8C-4700-8B29-D4D0571D77A8}" destId="{19E53A68-A61D-457E-865D-D9C5D44B208D}" srcOrd="0" destOrd="0" presId="urn:microsoft.com/office/officeart/2005/8/layout/hList1"/>
    <dgm:cxn modelId="{84C09CB7-C985-43B1-AEEC-B8DE78CC30E9}" type="presParOf" srcId="{19E53A68-A61D-457E-865D-D9C5D44B208D}" destId="{9F768ABA-158C-4A9C-BD9C-7B458CA23A3B}" srcOrd="0" destOrd="0" presId="urn:microsoft.com/office/officeart/2005/8/layout/hList1"/>
    <dgm:cxn modelId="{6429ACA6-A499-4A1C-9E65-EC75FA158E9A}" type="presParOf" srcId="{19E53A68-A61D-457E-865D-D9C5D44B208D}" destId="{DE8F1AC9-BC36-4D83-A13B-47F22A0D22E6}" srcOrd="1" destOrd="0" presId="urn:microsoft.com/office/officeart/2005/8/layout/hList1"/>
    <dgm:cxn modelId="{B5736148-E188-414C-8D26-6F3AE593BB87}" type="presParOf" srcId="{8F42BF6B-5D8C-4700-8B29-D4D0571D77A8}" destId="{05F76FAE-171D-4DB3-B5F4-590F93DF66AB}" srcOrd="1" destOrd="0" presId="urn:microsoft.com/office/officeart/2005/8/layout/hList1"/>
    <dgm:cxn modelId="{8A39A654-3436-46C8-AE88-CE5F9E30F5A5}" type="presParOf" srcId="{8F42BF6B-5D8C-4700-8B29-D4D0571D77A8}" destId="{109759A9-68F2-49C0-809E-58725223231D}" srcOrd="2" destOrd="0" presId="urn:microsoft.com/office/officeart/2005/8/layout/hList1"/>
    <dgm:cxn modelId="{310014A8-C1B3-4054-94C4-AC3B453BB4E6}" type="presParOf" srcId="{109759A9-68F2-49C0-809E-58725223231D}" destId="{27D0CBCF-76FC-4CD0-8850-B6FFA39FA012}" srcOrd="0" destOrd="0" presId="urn:microsoft.com/office/officeart/2005/8/layout/hList1"/>
    <dgm:cxn modelId="{FE5A34BC-AAA0-44F2-B6D1-0ED5167F4924}" type="presParOf" srcId="{109759A9-68F2-49C0-809E-58725223231D}" destId="{E7BC94BD-7590-4CC3-916D-196B84F4189A}" srcOrd="1" destOrd="0" presId="urn:microsoft.com/office/officeart/2005/8/layout/hList1"/>
    <dgm:cxn modelId="{E8803F68-BEB6-4D14-9318-B062EFED7D33}" type="presParOf" srcId="{8F42BF6B-5D8C-4700-8B29-D4D0571D77A8}" destId="{EC41C44C-5097-4BFE-8B6E-A0F230A953FE}" srcOrd="3" destOrd="0" presId="urn:microsoft.com/office/officeart/2005/8/layout/hList1"/>
    <dgm:cxn modelId="{1B630ECB-A555-4DCA-8D4E-2C1E1883A7AD}" type="presParOf" srcId="{8F42BF6B-5D8C-4700-8B29-D4D0571D77A8}" destId="{32D056CE-0CCA-4315-A8AD-AE131F120D57}" srcOrd="4" destOrd="0" presId="urn:microsoft.com/office/officeart/2005/8/layout/hList1"/>
    <dgm:cxn modelId="{06BE1989-2E00-4704-A0FB-EF9EC00DB888}" type="presParOf" srcId="{32D056CE-0CCA-4315-A8AD-AE131F120D57}" destId="{111A3421-5174-4E9B-A055-9182119102DF}" srcOrd="0" destOrd="0" presId="urn:microsoft.com/office/officeart/2005/8/layout/hList1"/>
    <dgm:cxn modelId="{643E50F0-E37F-4F82-9CD8-966509E4B71D}" type="presParOf" srcId="{32D056CE-0CCA-4315-A8AD-AE131F120D57}" destId="{90CB12B1-4BE3-4DDA-A2A6-7D93517C1C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138C3-6BB9-4354-915F-2B3AD140DA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532C5B8C-48C1-443C-BA83-088DA5BF870A}">
      <dgm:prSet/>
      <dgm:spPr/>
      <dgm:t>
        <a:bodyPr/>
        <a:lstStyle/>
        <a:p>
          <a:pPr algn="ctr" rtl="0"/>
          <a:r>
            <a:rPr lang="id-ID" b="0" dirty="0" smtClean="0"/>
            <a:t>VISI</a:t>
          </a:r>
          <a:endParaRPr lang="id-ID" b="0" dirty="0"/>
        </a:p>
      </dgm:t>
    </dgm:pt>
    <dgm:pt modelId="{1C5D0468-6469-4ADE-94B4-B20EF180EE12}" type="parTrans" cxnId="{0DAD931C-3599-4396-959F-4D2FFE0668BC}">
      <dgm:prSet/>
      <dgm:spPr/>
      <dgm:t>
        <a:bodyPr/>
        <a:lstStyle/>
        <a:p>
          <a:endParaRPr lang="id-ID"/>
        </a:p>
      </dgm:t>
    </dgm:pt>
    <dgm:pt modelId="{BB7766F2-EE1C-47E6-A508-C4112F238730}" type="sibTrans" cxnId="{0DAD931C-3599-4396-959F-4D2FFE0668BC}">
      <dgm:prSet/>
      <dgm:spPr/>
      <dgm:t>
        <a:bodyPr/>
        <a:lstStyle/>
        <a:p>
          <a:endParaRPr lang="id-ID"/>
        </a:p>
      </dgm:t>
    </dgm:pt>
    <dgm:pt modelId="{07D6002D-8D87-452E-8117-BD79DE20D979}" type="pres">
      <dgm:prSet presAssocID="{AE9138C3-6BB9-4354-915F-2B3AD140DA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15AF0B-B125-4F6E-B95D-C7C852DE20C7}" type="pres">
      <dgm:prSet presAssocID="{532C5B8C-48C1-443C-BA83-088DA5BF87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BFB8F-4001-4EC0-82A9-F48D4BD6C0E5}" type="presOf" srcId="{AE9138C3-6BB9-4354-915F-2B3AD140DA8B}" destId="{07D6002D-8D87-452E-8117-BD79DE20D979}" srcOrd="0" destOrd="0" presId="urn:microsoft.com/office/officeart/2005/8/layout/vList2"/>
    <dgm:cxn modelId="{0DAD931C-3599-4396-959F-4D2FFE0668BC}" srcId="{AE9138C3-6BB9-4354-915F-2B3AD140DA8B}" destId="{532C5B8C-48C1-443C-BA83-088DA5BF870A}" srcOrd="0" destOrd="0" parTransId="{1C5D0468-6469-4ADE-94B4-B20EF180EE12}" sibTransId="{BB7766F2-EE1C-47E6-A508-C4112F238730}"/>
    <dgm:cxn modelId="{28B3A42F-673D-409B-A83D-40147F70DEC7}" type="presOf" srcId="{532C5B8C-48C1-443C-BA83-088DA5BF870A}" destId="{D215AF0B-B125-4F6E-B95D-C7C852DE20C7}" srcOrd="0" destOrd="0" presId="urn:microsoft.com/office/officeart/2005/8/layout/vList2"/>
    <dgm:cxn modelId="{67368BD7-97BD-49E0-9E89-7E7A9BB3EC8A}" type="presParOf" srcId="{07D6002D-8D87-452E-8117-BD79DE20D979}" destId="{D215AF0B-B125-4F6E-B95D-C7C852DE20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11287B-5314-4D6A-A509-84841DD5863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F5C5391-236B-47FD-8E6C-51339448CE9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id-ID" sz="4000" dirty="0" smtClean="0"/>
            <a:t>MENJADI </a:t>
          </a:r>
          <a:endParaRPr lang="en-US" sz="4000" dirty="0" smtClean="0"/>
        </a:p>
        <a:p>
          <a:pPr rtl="0">
            <a:lnSpc>
              <a:spcPct val="100000"/>
            </a:lnSpc>
          </a:pPr>
          <a:r>
            <a:rPr lang="id-ID" sz="4000" dirty="0" smtClean="0"/>
            <a:t>RUMAH SAKIT KEBANGGAAN </a:t>
          </a:r>
          <a:endParaRPr lang="en-US" sz="4000" dirty="0" smtClean="0"/>
        </a:p>
        <a:p>
          <a:pPr rtl="0">
            <a:lnSpc>
              <a:spcPct val="100000"/>
            </a:lnSpc>
          </a:pPr>
          <a:r>
            <a:rPr lang="id-ID" sz="4000" dirty="0" smtClean="0"/>
            <a:t>KOTA SURAKARTA DENGAN PELAYANAN YANG BERMUTU.</a:t>
          </a:r>
          <a:endParaRPr lang="id-ID" sz="4000" dirty="0"/>
        </a:p>
      </dgm:t>
    </dgm:pt>
    <dgm:pt modelId="{2E80A7E9-7012-4F21-BD02-714B731A2284}" type="parTrans" cxnId="{8DF0EE10-AEDF-4F47-B32E-93467A15B076}">
      <dgm:prSet/>
      <dgm:spPr/>
      <dgm:t>
        <a:bodyPr/>
        <a:lstStyle/>
        <a:p>
          <a:endParaRPr lang="id-ID"/>
        </a:p>
      </dgm:t>
    </dgm:pt>
    <dgm:pt modelId="{211C64B7-E31B-495B-9B34-C71DBD111644}" type="sibTrans" cxnId="{8DF0EE10-AEDF-4F47-B32E-93467A15B076}">
      <dgm:prSet/>
      <dgm:spPr/>
      <dgm:t>
        <a:bodyPr/>
        <a:lstStyle/>
        <a:p>
          <a:endParaRPr lang="id-ID"/>
        </a:p>
      </dgm:t>
    </dgm:pt>
    <dgm:pt modelId="{EE34F7E8-0299-43AE-94E2-6B0C248DD511}" type="pres">
      <dgm:prSet presAssocID="{9311287B-5314-4D6A-A509-84841DD5863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EC1339-4CA8-4349-8577-4011465C578A}" type="pres">
      <dgm:prSet presAssocID="{5F5C5391-236B-47FD-8E6C-51339448CE9E}" presName="circle1" presStyleLbl="node1" presStyleIdx="0" presStyleCnt="1"/>
      <dgm:spPr/>
    </dgm:pt>
    <dgm:pt modelId="{3571085D-B884-423E-B863-3353EC58B1C8}" type="pres">
      <dgm:prSet presAssocID="{5F5C5391-236B-47FD-8E6C-51339448CE9E}" presName="space" presStyleCnt="0"/>
      <dgm:spPr/>
    </dgm:pt>
    <dgm:pt modelId="{583F32B5-2B98-42A1-8A37-BFEEF474FD37}" type="pres">
      <dgm:prSet presAssocID="{5F5C5391-236B-47FD-8E6C-51339448CE9E}" presName="rect1" presStyleLbl="alignAcc1" presStyleIdx="0" presStyleCnt="1" custLinFactNeighborX="-400" custLinFactNeighborY="-418"/>
      <dgm:spPr/>
      <dgm:t>
        <a:bodyPr/>
        <a:lstStyle/>
        <a:p>
          <a:endParaRPr lang="en-US"/>
        </a:p>
      </dgm:t>
    </dgm:pt>
    <dgm:pt modelId="{A11E0B1F-674B-4BB1-9CF1-59D422A2D59C}" type="pres">
      <dgm:prSet presAssocID="{5F5C5391-236B-47FD-8E6C-51339448CE9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F0EE10-AEDF-4F47-B32E-93467A15B076}" srcId="{9311287B-5314-4D6A-A509-84841DD58636}" destId="{5F5C5391-236B-47FD-8E6C-51339448CE9E}" srcOrd="0" destOrd="0" parTransId="{2E80A7E9-7012-4F21-BD02-714B731A2284}" sibTransId="{211C64B7-E31B-495B-9B34-C71DBD111644}"/>
    <dgm:cxn modelId="{E72C9200-2C0E-4C42-800B-2818CFE0F8DD}" type="presOf" srcId="{5F5C5391-236B-47FD-8E6C-51339448CE9E}" destId="{A11E0B1F-674B-4BB1-9CF1-59D422A2D59C}" srcOrd="1" destOrd="0" presId="urn:microsoft.com/office/officeart/2005/8/layout/target3"/>
    <dgm:cxn modelId="{63C7335E-0F21-43F4-B13D-623DAE509FB4}" type="presOf" srcId="{5F5C5391-236B-47FD-8E6C-51339448CE9E}" destId="{583F32B5-2B98-42A1-8A37-BFEEF474FD37}" srcOrd="0" destOrd="0" presId="urn:microsoft.com/office/officeart/2005/8/layout/target3"/>
    <dgm:cxn modelId="{10C648D6-C47F-4B0C-B358-0FAA83170C0D}" type="presOf" srcId="{9311287B-5314-4D6A-A509-84841DD58636}" destId="{EE34F7E8-0299-43AE-94E2-6B0C248DD511}" srcOrd="0" destOrd="0" presId="urn:microsoft.com/office/officeart/2005/8/layout/target3"/>
    <dgm:cxn modelId="{A0FFB975-278A-4746-A5C2-33AE5FC5D626}" type="presParOf" srcId="{EE34F7E8-0299-43AE-94E2-6B0C248DD511}" destId="{3AEC1339-4CA8-4349-8577-4011465C578A}" srcOrd="0" destOrd="0" presId="urn:microsoft.com/office/officeart/2005/8/layout/target3"/>
    <dgm:cxn modelId="{90BA90ED-AE65-4822-A9FB-AE989D4BD238}" type="presParOf" srcId="{EE34F7E8-0299-43AE-94E2-6B0C248DD511}" destId="{3571085D-B884-423E-B863-3353EC58B1C8}" srcOrd="1" destOrd="0" presId="urn:microsoft.com/office/officeart/2005/8/layout/target3"/>
    <dgm:cxn modelId="{ED9B0F57-5ECB-40B5-9F3A-E5B2CB258673}" type="presParOf" srcId="{EE34F7E8-0299-43AE-94E2-6B0C248DD511}" destId="{583F32B5-2B98-42A1-8A37-BFEEF474FD37}" srcOrd="2" destOrd="0" presId="urn:microsoft.com/office/officeart/2005/8/layout/target3"/>
    <dgm:cxn modelId="{8BCD889A-3185-402F-BC3E-7EF443A3069C}" type="presParOf" srcId="{EE34F7E8-0299-43AE-94E2-6B0C248DD511}" destId="{A11E0B1F-674B-4BB1-9CF1-59D422A2D59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2F033-4847-4EC6-AD5F-E5714F8DA5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E42458D7-4840-4315-A574-5C452CB04DBE}">
      <dgm:prSet/>
      <dgm:spPr/>
      <dgm:t>
        <a:bodyPr/>
        <a:lstStyle/>
        <a:p>
          <a:pPr algn="ctr" rtl="0"/>
          <a:r>
            <a:rPr lang="id-ID" b="0" dirty="0" smtClean="0"/>
            <a:t>MISI</a:t>
          </a:r>
          <a:endParaRPr lang="id-ID" b="0" dirty="0"/>
        </a:p>
      </dgm:t>
    </dgm:pt>
    <dgm:pt modelId="{57228904-AC9B-485C-870A-2F990144447B}" type="parTrans" cxnId="{8B63E7DC-B656-40D6-8CA8-49EFB18C12A6}">
      <dgm:prSet/>
      <dgm:spPr/>
      <dgm:t>
        <a:bodyPr/>
        <a:lstStyle/>
        <a:p>
          <a:endParaRPr lang="id-ID"/>
        </a:p>
      </dgm:t>
    </dgm:pt>
    <dgm:pt modelId="{9B80F130-2052-46E6-B62E-129C5D2AF1E1}" type="sibTrans" cxnId="{8B63E7DC-B656-40D6-8CA8-49EFB18C12A6}">
      <dgm:prSet/>
      <dgm:spPr/>
      <dgm:t>
        <a:bodyPr/>
        <a:lstStyle/>
        <a:p>
          <a:endParaRPr lang="id-ID"/>
        </a:p>
      </dgm:t>
    </dgm:pt>
    <dgm:pt modelId="{0BB334FB-43AA-4BD5-843F-31ADD895F42D}" type="pres">
      <dgm:prSet presAssocID="{E092F033-4847-4EC6-AD5F-E5714F8DA5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273DE-59E6-4106-958B-D1073B2E14A3}" type="pres">
      <dgm:prSet presAssocID="{E42458D7-4840-4315-A574-5C452CB04D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323B6-3F88-4C1B-912F-BC754CED3252}" type="presOf" srcId="{E092F033-4847-4EC6-AD5F-E5714F8DA506}" destId="{0BB334FB-43AA-4BD5-843F-31ADD895F42D}" srcOrd="0" destOrd="0" presId="urn:microsoft.com/office/officeart/2005/8/layout/vList2"/>
    <dgm:cxn modelId="{8B63E7DC-B656-40D6-8CA8-49EFB18C12A6}" srcId="{E092F033-4847-4EC6-AD5F-E5714F8DA506}" destId="{E42458D7-4840-4315-A574-5C452CB04DBE}" srcOrd="0" destOrd="0" parTransId="{57228904-AC9B-485C-870A-2F990144447B}" sibTransId="{9B80F130-2052-46E6-B62E-129C5D2AF1E1}"/>
    <dgm:cxn modelId="{0D4EE7F1-69F8-4459-8518-894CCAF7CFC2}" type="presOf" srcId="{E42458D7-4840-4315-A574-5C452CB04DBE}" destId="{515273DE-59E6-4106-958B-D1073B2E14A3}" srcOrd="0" destOrd="0" presId="urn:microsoft.com/office/officeart/2005/8/layout/vList2"/>
    <dgm:cxn modelId="{08E5A4C0-C5F8-4E54-9983-98C968FCACB3}" type="presParOf" srcId="{0BB334FB-43AA-4BD5-843F-31ADD895F42D}" destId="{515273DE-59E6-4106-958B-D1073B2E14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23AA19-CCBA-459E-9F3A-F8094AD6AF5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57158B9-DB0F-4EEC-BB52-99089035E726}">
      <dgm:prSet/>
      <dgm:spPr/>
      <dgm:t>
        <a:bodyPr/>
        <a:lstStyle/>
        <a:p>
          <a:pPr rtl="0"/>
          <a:r>
            <a:rPr lang="id-ID" dirty="0" smtClean="0"/>
            <a:t>MENINGKATKAN MOTIVASI DAN KINERJA SDM</a:t>
          </a:r>
          <a:endParaRPr lang="id-ID" dirty="0"/>
        </a:p>
      </dgm:t>
    </dgm:pt>
    <dgm:pt modelId="{C1AB9153-2222-4608-AE71-2B8D821333CE}" type="parTrans" cxnId="{DC1DA323-5D56-4BFA-B725-D123DF12A19C}">
      <dgm:prSet/>
      <dgm:spPr/>
      <dgm:t>
        <a:bodyPr/>
        <a:lstStyle/>
        <a:p>
          <a:endParaRPr lang="id-ID"/>
        </a:p>
      </dgm:t>
    </dgm:pt>
    <dgm:pt modelId="{60324845-5F93-4156-A040-AF15D80D3F6B}" type="sibTrans" cxnId="{DC1DA323-5D56-4BFA-B725-D123DF12A19C}">
      <dgm:prSet/>
      <dgm:spPr/>
      <dgm:t>
        <a:bodyPr/>
        <a:lstStyle/>
        <a:p>
          <a:endParaRPr lang="id-ID"/>
        </a:p>
      </dgm:t>
    </dgm:pt>
    <dgm:pt modelId="{DFCE7051-2E15-4441-9CFF-A89A6B8A529E}">
      <dgm:prSet/>
      <dgm:spPr/>
      <dgm:t>
        <a:bodyPr/>
        <a:lstStyle/>
        <a:p>
          <a:pPr rtl="0"/>
          <a:r>
            <a:rPr lang="id-ID" dirty="0" smtClean="0"/>
            <a:t>Aktivasi apel pagi dan siang.</a:t>
          </a:r>
          <a:endParaRPr lang="id-ID" dirty="0"/>
        </a:p>
      </dgm:t>
    </dgm:pt>
    <dgm:pt modelId="{94FE37BF-D2FB-4409-9219-F10411154D7B}" type="parTrans" cxnId="{6011430A-F12C-4AA5-A489-4B863414AC71}">
      <dgm:prSet/>
      <dgm:spPr/>
      <dgm:t>
        <a:bodyPr/>
        <a:lstStyle/>
        <a:p>
          <a:endParaRPr lang="id-ID"/>
        </a:p>
      </dgm:t>
    </dgm:pt>
    <dgm:pt modelId="{4571F061-1B08-4A6B-8B32-BA16A6A3449C}" type="sibTrans" cxnId="{6011430A-F12C-4AA5-A489-4B863414AC71}">
      <dgm:prSet/>
      <dgm:spPr/>
      <dgm:t>
        <a:bodyPr/>
        <a:lstStyle/>
        <a:p>
          <a:endParaRPr lang="id-ID"/>
        </a:p>
      </dgm:t>
    </dgm:pt>
    <dgm:pt modelId="{0CA0567A-1F9F-4749-B22A-4E20B5D6B6F1}">
      <dgm:prSet/>
      <dgm:spPr/>
      <dgm:t>
        <a:bodyPr/>
        <a:lstStyle/>
        <a:p>
          <a:pPr rtl="0"/>
          <a:r>
            <a:rPr lang="id-ID" dirty="0" smtClean="0"/>
            <a:t>Penerapan sistem remunerasi</a:t>
          </a:r>
          <a:endParaRPr lang="id-ID" dirty="0"/>
        </a:p>
      </dgm:t>
    </dgm:pt>
    <dgm:pt modelId="{ADC98448-7923-46C3-AADF-9B488D61E252}" type="parTrans" cxnId="{DE7D9028-1070-46A1-9693-0CB1D9E71813}">
      <dgm:prSet/>
      <dgm:spPr/>
      <dgm:t>
        <a:bodyPr/>
        <a:lstStyle/>
        <a:p>
          <a:endParaRPr lang="id-ID"/>
        </a:p>
      </dgm:t>
    </dgm:pt>
    <dgm:pt modelId="{62239B14-D5A4-4749-ACA0-A909E8DB6D88}" type="sibTrans" cxnId="{DE7D9028-1070-46A1-9693-0CB1D9E71813}">
      <dgm:prSet/>
      <dgm:spPr/>
      <dgm:t>
        <a:bodyPr/>
        <a:lstStyle/>
        <a:p>
          <a:endParaRPr lang="id-ID"/>
        </a:p>
      </dgm:t>
    </dgm:pt>
    <dgm:pt modelId="{A953A23B-8437-4028-8E1D-783820355FB7}">
      <dgm:prSet/>
      <dgm:spPr/>
      <dgm:t>
        <a:bodyPr/>
        <a:lstStyle/>
        <a:p>
          <a:pPr rtl="0"/>
          <a:r>
            <a:rPr lang="id-ID" dirty="0" smtClean="0"/>
            <a:t>Membangun kembali sikap gotong royong</a:t>
          </a:r>
          <a:endParaRPr lang="id-ID" dirty="0"/>
        </a:p>
      </dgm:t>
    </dgm:pt>
    <dgm:pt modelId="{874DBF14-DD72-4461-88B2-558C023C92F3}" type="parTrans" cxnId="{9362CC5E-C5DF-4A9A-9640-B8C478A78637}">
      <dgm:prSet/>
      <dgm:spPr/>
      <dgm:t>
        <a:bodyPr/>
        <a:lstStyle/>
        <a:p>
          <a:endParaRPr lang="id-ID"/>
        </a:p>
      </dgm:t>
    </dgm:pt>
    <dgm:pt modelId="{0DC0455A-D442-4EC7-8A3E-F1C94F108415}" type="sibTrans" cxnId="{9362CC5E-C5DF-4A9A-9640-B8C478A78637}">
      <dgm:prSet/>
      <dgm:spPr/>
      <dgm:t>
        <a:bodyPr/>
        <a:lstStyle/>
        <a:p>
          <a:endParaRPr lang="id-ID"/>
        </a:p>
      </dgm:t>
    </dgm:pt>
    <dgm:pt modelId="{F604F88A-86B5-442A-A013-7F630DD99B57}">
      <dgm:prSet/>
      <dgm:spPr/>
      <dgm:t>
        <a:bodyPr/>
        <a:lstStyle/>
        <a:p>
          <a:pPr rtl="0"/>
          <a:r>
            <a:rPr lang="id-ID" dirty="0" smtClean="0"/>
            <a:t>MENINGKATKAN SARANA DAN PRASARANA</a:t>
          </a:r>
          <a:endParaRPr lang="id-ID" dirty="0"/>
        </a:p>
      </dgm:t>
    </dgm:pt>
    <dgm:pt modelId="{8166EEC3-FEF7-4D7C-B07A-A391AC596ACD}" type="parTrans" cxnId="{1A43672B-A4CC-458A-8793-5084D9A633FE}">
      <dgm:prSet/>
      <dgm:spPr/>
      <dgm:t>
        <a:bodyPr/>
        <a:lstStyle/>
        <a:p>
          <a:endParaRPr lang="id-ID"/>
        </a:p>
      </dgm:t>
    </dgm:pt>
    <dgm:pt modelId="{4F9955CE-B30C-4385-8974-6140D79B93DE}" type="sibTrans" cxnId="{1A43672B-A4CC-458A-8793-5084D9A633FE}">
      <dgm:prSet/>
      <dgm:spPr/>
      <dgm:t>
        <a:bodyPr/>
        <a:lstStyle/>
        <a:p>
          <a:endParaRPr lang="id-ID"/>
        </a:p>
      </dgm:t>
    </dgm:pt>
    <dgm:pt modelId="{B6950711-66ED-48EA-9AFE-A71894039BF8}">
      <dgm:prSet/>
      <dgm:spPr/>
      <dgm:t>
        <a:bodyPr/>
        <a:lstStyle/>
        <a:p>
          <a:pPr rtl="0"/>
          <a:r>
            <a:rPr lang="id-ID" dirty="0" smtClean="0"/>
            <a:t>Pengadaan sarana dan prasarana pelayanan medis</a:t>
          </a:r>
          <a:endParaRPr lang="id-ID" dirty="0"/>
        </a:p>
      </dgm:t>
    </dgm:pt>
    <dgm:pt modelId="{44336E6D-DEF0-46D1-8794-71E5A86B9B9B}" type="parTrans" cxnId="{718AA8E0-F534-4366-A269-665C8155D14F}">
      <dgm:prSet/>
      <dgm:spPr/>
      <dgm:t>
        <a:bodyPr/>
        <a:lstStyle/>
        <a:p>
          <a:endParaRPr lang="id-ID"/>
        </a:p>
      </dgm:t>
    </dgm:pt>
    <dgm:pt modelId="{9B706294-AAF9-4E28-972D-67FCC43B0215}" type="sibTrans" cxnId="{718AA8E0-F534-4366-A269-665C8155D14F}">
      <dgm:prSet/>
      <dgm:spPr/>
      <dgm:t>
        <a:bodyPr/>
        <a:lstStyle/>
        <a:p>
          <a:endParaRPr lang="id-ID"/>
        </a:p>
      </dgm:t>
    </dgm:pt>
    <dgm:pt modelId="{0B87FEF2-3C9D-41AF-8E81-3336E68B6A39}">
      <dgm:prSet/>
      <dgm:spPr/>
      <dgm:t>
        <a:bodyPr/>
        <a:lstStyle/>
        <a:p>
          <a:pPr rtl="0"/>
          <a:r>
            <a:rPr lang="id-ID" dirty="0" smtClean="0"/>
            <a:t>Pengadaan sarana dan prasarana penunjang medis</a:t>
          </a:r>
          <a:endParaRPr lang="id-ID" dirty="0"/>
        </a:p>
      </dgm:t>
    </dgm:pt>
    <dgm:pt modelId="{D3280E62-FD60-4706-B6E7-839133C04039}" type="parTrans" cxnId="{982553F6-6592-4332-B2DB-D791506DB06D}">
      <dgm:prSet/>
      <dgm:spPr/>
      <dgm:t>
        <a:bodyPr/>
        <a:lstStyle/>
        <a:p>
          <a:endParaRPr lang="id-ID"/>
        </a:p>
      </dgm:t>
    </dgm:pt>
    <dgm:pt modelId="{00D1DCAF-10DC-4B20-A5D1-4DE438E71688}" type="sibTrans" cxnId="{982553F6-6592-4332-B2DB-D791506DB06D}">
      <dgm:prSet/>
      <dgm:spPr/>
      <dgm:t>
        <a:bodyPr/>
        <a:lstStyle/>
        <a:p>
          <a:endParaRPr lang="id-ID"/>
        </a:p>
      </dgm:t>
    </dgm:pt>
    <dgm:pt modelId="{37772D4F-1B0D-4202-AD6B-01C59924B3B9}">
      <dgm:prSet/>
      <dgm:spPr/>
      <dgm:t>
        <a:bodyPr/>
        <a:lstStyle/>
        <a:p>
          <a:pPr rtl="0"/>
          <a:r>
            <a:rPr lang="id-ID" dirty="0" smtClean="0"/>
            <a:t>Pengaturan tata ruang pelayanan dan tata ruang lain</a:t>
          </a:r>
          <a:endParaRPr lang="id-ID" dirty="0"/>
        </a:p>
      </dgm:t>
    </dgm:pt>
    <dgm:pt modelId="{989D85C8-4A5E-49BB-809E-4ECE762F508E}" type="parTrans" cxnId="{B084F3D4-2EE7-4F2B-964C-C485704BEE98}">
      <dgm:prSet/>
      <dgm:spPr/>
      <dgm:t>
        <a:bodyPr/>
        <a:lstStyle/>
        <a:p>
          <a:endParaRPr lang="id-ID"/>
        </a:p>
      </dgm:t>
    </dgm:pt>
    <dgm:pt modelId="{74A3D1EF-134E-4F4A-8CB4-537362EED49E}" type="sibTrans" cxnId="{B084F3D4-2EE7-4F2B-964C-C485704BEE98}">
      <dgm:prSet/>
      <dgm:spPr/>
      <dgm:t>
        <a:bodyPr/>
        <a:lstStyle/>
        <a:p>
          <a:endParaRPr lang="id-ID"/>
        </a:p>
      </dgm:t>
    </dgm:pt>
    <dgm:pt modelId="{DD88775B-0225-4716-B33B-90DF5A990187}">
      <dgm:prSet/>
      <dgm:spPr/>
      <dgm:t>
        <a:bodyPr/>
        <a:lstStyle/>
        <a:p>
          <a:pPr rtl="0"/>
          <a:r>
            <a:rPr lang="id-ID" dirty="0" smtClean="0"/>
            <a:t>MENINGKATKAN MANAJEMEN RUMAH SAKIT</a:t>
          </a:r>
          <a:endParaRPr lang="id-ID" dirty="0"/>
        </a:p>
      </dgm:t>
    </dgm:pt>
    <dgm:pt modelId="{9AA89F4B-D304-4C70-BB6C-D3BE0E03EFE1}" type="parTrans" cxnId="{8EE1E39B-EEB6-4312-A422-C7D22155872D}">
      <dgm:prSet/>
      <dgm:spPr/>
      <dgm:t>
        <a:bodyPr/>
        <a:lstStyle/>
        <a:p>
          <a:endParaRPr lang="id-ID"/>
        </a:p>
      </dgm:t>
    </dgm:pt>
    <dgm:pt modelId="{112D4C23-28AB-4205-8265-E4B7A8AE6376}" type="sibTrans" cxnId="{8EE1E39B-EEB6-4312-A422-C7D22155872D}">
      <dgm:prSet/>
      <dgm:spPr/>
      <dgm:t>
        <a:bodyPr/>
        <a:lstStyle/>
        <a:p>
          <a:endParaRPr lang="id-ID"/>
        </a:p>
      </dgm:t>
    </dgm:pt>
    <dgm:pt modelId="{FEA668A3-01DA-4CED-B3D4-4B80FF715322}">
      <dgm:prSet/>
      <dgm:spPr/>
      <dgm:t>
        <a:bodyPr/>
        <a:lstStyle/>
        <a:p>
          <a:pPr rtl="0"/>
          <a:r>
            <a:rPr lang="id-ID" dirty="0" smtClean="0"/>
            <a:t>Penetapan visi dan misi</a:t>
          </a:r>
          <a:endParaRPr lang="id-ID" dirty="0"/>
        </a:p>
      </dgm:t>
    </dgm:pt>
    <dgm:pt modelId="{BB7A3610-7A02-4DE6-B28A-CC83FC5D1E85}" type="parTrans" cxnId="{F4C5FAD1-70FD-49F8-AC15-ED3684A02421}">
      <dgm:prSet/>
      <dgm:spPr/>
      <dgm:t>
        <a:bodyPr/>
        <a:lstStyle/>
        <a:p>
          <a:endParaRPr lang="id-ID"/>
        </a:p>
      </dgm:t>
    </dgm:pt>
    <dgm:pt modelId="{84D48A28-F645-4933-A5FA-95B059B52527}" type="sibTrans" cxnId="{F4C5FAD1-70FD-49F8-AC15-ED3684A02421}">
      <dgm:prSet/>
      <dgm:spPr/>
      <dgm:t>
        <a:bodyPr/>
        <a:lstStyle/>
        <a:p>
          <a:endParaRPr lang="id-ID"/>
        </a:p>
      </dgm:t>
    </dgm:pt>
    <dgm:pt modelId="{F523398B-86C7-4E61-B820-5C9DDB198ACD}">
      <dgm:prSet/>
      <dgm:spPr/>
      <dgm:t>
        <a:bodyPr/>
        <a:lstStyle/>
        <a:p>
          <a:pPr rtl="0"/>
          <a:r>
            <a:rPr lang="id-ID" dirty="0" smtClean="0"/>
            <a:t>Penyelenggaraan rapat koordinasi dan evaluasi setiap program dan kegiatan</a:t>
          </a:r>
          <a:endParaRPr lang="id-ID" dirty="0"/>
        </a:p>
      </dgm:t>
    </dgm:pt>
    <dgm:pt modelId="{52D5EC30-8755-4E4B-9CB1-360F7D2F167F}" type="parTrans" cxnId="{A6F0AFC6-4E23-4C76-9EE5-E4900A08194A}">
      <dgm:prSet/>
      <dgm:spPr/>
      <dgm:t>
        <a:bodyPr/>
        <a:lstStyle/>
        <a:p>
          <a:endParaRPr lang="id-ID"/>
        </a:p>
      </dgm:t>
    </dgm:pt>
    <dgm:pt modelId="{28AEC920-2BA0-448F-A69F-5D54D69F1786}" type="sibTrans" cxnId="{A6F0AFC6-4E23-4C76-9EE5-E4900A08194A}">
      <dgm:prSet/>
      <dgm:spPr/>
      <dgm:t>
        <a:bodyPr/>
        <a:lstStyle/>
        <a:p>
          <a:endParaRPr lang="id-ID"/>
        </a:p>
      </dgm:t>
    </dgm:pt>
    <dgm:pt modelId="{5AAE6C54-AF6B-4BEC-A640-CDA1E6130E4B}">
      <dgm:prSet/>
      <dgm:spPr/>
      <dgm:t>
        <a:bodyPr/>
        <a:lstStyle/>
        <a:p>
          <a:pPr rtl="0"/>
          <a:r>
            <a:rPr lang="id-ID" dirty="0" smtClean="0"/>
            <a:t>Penataaan kerjasama antar institusi kesehatan</a:t>
          </a:r>
          <a:endParaRPr lang="id-ID" dirty="0"/>
        </a:p>
      </dgm:t>
    </dgm:pt>
    <dgm:pt modelId="{FF7A1DD3-BB01-4DB4-8D5A-B96C8C9654A7}" type="parTrans" cxnId="{BA868768-9E36-4336-8170-5ED7C490F436}">
      <dgm:prSet/>
      <dgm:spPr/>
      <dgm:t>
        <a:bodyPr/>
        <a:lstStyle/>
        <a:p>
          <a:endParaRPr lang="id-ID"/>
        </a:p>
      </dgm:t>
    </dgm:pt>
    <dgm:pt modelId="{84CB44CC-2A41-46FD-8DA5-E53E2B82152A}" type="sibTrans" cxnId="{BA868768-9E36-4336-8170-5ED7C490F436}">
      <dgm:prSet/>
      <dgm:spPr/>
      <dgm:t>
        <a:bodyPr/>
        <a:lstStyle/>
        <a:p>
          <a:endParaRPr lang="id-ID"/>
        </a:p>
      </dgm:t>
    </dgm:pt>
    <dgm:pt modelId="{362BF8B2-3C76-4F8C-81B1-9FEB1B3CCBCF}">
      <dgm:prSet/>
      <dgm:spPr/>
      <dgm:t>
        <a:bodyPr/>
        <a:lstStyle/>
        <a:p>
          <a:pPr rtl="0"/>
          <a:r>
            <a:rPr lang="id-ID" dirty="0" smtClean="0"/>
            <a:t>Penataan sistem arsip pada semua bagian secara bertahap</a:t>
          </a:r>
          <a:endParaRPr lang="id-ID" dirty="0"/>
        </a:p>
      </dgm:t>
    </dgm:pt>
    <dgm:pt modelId="{B2F36667-ACF4-4A6A-8D63-FF2EBC914EC0}" type="parTrans" cxnId="{86C9563F-D8E5-46F7-9CE6-42F6530882E9}">
      <dgm:prSet/>
      <dgm:spPr/>
      <dgm:t>
        <a:bodyPr/>
        <a:lstStyle/>
        <a:p>
          <a:endParaRPr lang="id-ID"/>
        </a:p>
      </dgm:t>
    </dgm:pt>
    <dgm:pt modelId="{28435692-5D75-4F8C-9060-E8C34D75E510}" type="sibTrans" cxnId="{86C9563F-D8E5-46F7-9CE6-42F6530882E9}">
      <dgm:prSet/>
      <dgm:spPr/>
      <dgm:t>
        <a:bodyPr/>
        <a:lstStyle/>
        <a:p>
          <a:endParaRPr lang="id-ID"/>
        </a:p>
      </dgm:t>
    </dgm:pt>
    <dgm:pt modelId="{DE46185D-2076-4852-95EC-B770EF34B83D}">
      <dgm:prSet/>
      <dgm:spPr/>
      <dgm:t>
        <a:bodyPr/>
        <a:lstStyle/>
        <a:p>
          <a:pPr rtl="0"/>
          <a:r>
            <a:rPr lang="id-ID" dirty="0" smtClean="0"/>
            <a:t>MENINGKATKAN MUTU PELAYANAN</a:t>
          </a:r>
          <a:endParaRPr lang="id-ID" dirty="0"/>
        </a:p>
      </dgm:t>
    </dgm:pt>
    <dgm:pt modelId="{4864370E-451A-4E80-B4F7-F2F47EB7F161}" type="parTrans" cxnId="{D4F26D29-CEC6-4AEB-9CAF-8CB9E643041D}">
      <dgm:prSet/>
      <dgm:spPr/>
      <dgm:t>
        <a:bodyPr/>
        <a:lstStyle/>
        <a:p>
          <a:endParaRPr lang="id-ID"/>
        </a:p>
      </dgm:t>
    </dgm:pt>
    <dgm:pt modelId="{EDDFB3AE-B831-4236-B7FF-4947B0CAC64F}" type="sibTrans" cxnId="{D4F26D29-CEC6-4AEB-9CAF-8CB9E643041D}">
      <dgm:prSet/>
      <dgm:spPr/>
      <dgm:t>
        <a:bodyPr/>
        <a:lstStyle/>
        <a:p>
          <a:endParaRPr lang="id-ID"/>
        </a:p>
      </dgm:t>
    </dgm:pt>
    <dgm:pt modelId="{FEF8DF77-5E7F-4935-8F04-70548A53C13C}">
      <dgm:prSet/>
      <dgm:spPr/>
      <dgm:t>
        <a:bodyPr/>
        <a:lstStyle/>
        <a:p>
          <a:pPr rtl="0"/>
          <a:r>
            <a:rPr lang="id-ID" dirty="0" smtClean="0"/>
            <a:t>Meningkatkan keramah tamahan</a:t>
          </a:r>
          <a:endParaRPr lang="id-ID" dirty="0"/>
        </a:p>
      </dgm:t>
    </dgm:pt>
    <dgm:pt modelId="{347E4E1C-8392-43C5-A5FF-3DFB6B2D3040}" type="parTrans" cxnId="{A35686A9-825A-4285-912D-7888DA00EFD6}">
      <dgm:prSet/>
      <dgm:spPr/>
      <dgm:t>
        <a:bodyPr/>
        <a:lstStyle/>
        <a:p>
          <a:endParaRPr lang="id-ID"/>
        </a:p>
      </dgm:t>
    </dgm:pt>
    <dgm:pt modelId="{F7276CB9-6F64-4238-A47A-ADC25F569A1D}" type="sibTrans" cxnId="{A35686A9-825A-4285-912D-7888DA00EFD6}">
      <dgm:prSet/>
      <dgm:spPr/>
      <dgm:t>
        <a:bodyPr/>
        <a:lstStyle/>
        <a:p>
          <a:endParaRPr lang="id-ID"/>
        </a:p>
      </dgm:t>
    </dgm:pt>
    <dgm:pt modelId="{62817E21-C45A-4A54-BC83-371EA1FE2B6E}">
      <dgm:prSet/>
      <dgm:spPr/>
      <dgm:t>
        <a:bodyPr/>
        <a:lstStyle/>
        <a:p>
          <a:pPr rtl="0"/>
          <a:r>
            <a:rPr lang="id-ID" dirty="0" smtClean="0"/>
            <a:t>Meningkatkan keterbukaan kepada klien</a:t>
          </a:r>
          <a:endParaRPr lang="id-ID" dirty="0"/>
        </a:p>
      </dgm:t>
    </dgm:pt>
    <dgm:pt modelId="{61DAA7F2-EFD7-4F0A-BD75-F5C1DA1AA464}" type="parTrans" cxnId="{1B6D9C4D-D6E1-4C7B-959C-E363274D7EC5}">
      <dgm:prSet/>
      <dgm:spPr/>
      <dgm:t>
        <a:bodyPr/>
        <a:lstStyle/>
        <a:p>
          <a:endParaRPr lang="id-ID"/>
        </a:p>
      </dgm:t>
    </dgm:pt>
    <dgm:pt modelId="{A2BF29D6-7A22-4514-910A-3D316AC4DD4D}" type="sibTrans" cxnId="{1B6D9C4D-D6E1-4C7B-959C-E363274D7EC5}">
      <dgm:prSet/>
      <dgm:spPr/>
      <dgm:t>
        <a:bodyPr/>
        <a:lstStyle/>
        <a:p>
          <a:endParaRPr lang="id-ID"/>
        </a:p>
      </dgm:t>
    </dgm:pt>
    <dgm:pt modelId="{12072D66-E159-481E-948E-A8A27091C4FF}">
      <dgm:prSet/>
      <dgm:spPr/>
      <dgm:t>
        <a:bodyPr/>
        <a:lstStyle/>
        <a:p>
          <a:pPr rtl="0"/>
          <a:r>
            <a:rPr lang="id-ID" dirty="0" smtClean="0"/>
            <a:t>Meningkatkan profeionalisme pelayanan</a:t>
          </a:r>
          <a:endParaRPr lang="id-ID" dirty="0"/>
        </a:p>
      </dgm:t>
    </dgm:pt>
    <dgm:pt modelId="{57733AB7-F6BD-4991-90E0-1B871E68BB37}" type="parTrans" cxnId="{E334AF7C-AA80-45F9-ACBF-B372B15E14CE}">
      <dgm:prSet/>
      <dgm:spPr/>
      <dgm:t>
        <a:bodyPr/>
        <a:lstStyle/>
        <a:p>
          <a:endParaRPr lang="id-ID"/>
        </a:p>
      </dgm:t>
    </dgm:pt>
    <dgm:pt modelId="{7D4DCC55-B403-4914-B70A-3AAB66D897DD}" type="sibTrans" cxnId="{E334AF7C-AA80-45F9-ACBF-B372B15E14CE}">
      <dgm:prSet/>
      <dgm:spPr/>
      <dgm:t>
        <a:bodyPr/>
        <a:lstStyle/>
        <a:p>
          <a:endParaRPr lang="id-ID"/>
        </a:p>
      </dgm:t>
    </dgm:pt>
    <dgm:pt modelId="{0C0CA504-DB97-44CA-979B-C82C66BEB3C5}" type="pres">
      <dgm:prSet presAssocID="{3F23AA19-CCBA-459E-9F3A-F8094AD6AF5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05C6A8E-E83B-432E-84BC-4D16965F0B44}" type="pres">
      <dgm:prSet presAssocID="{257158B9-DB0F-4EEC-BB52-99089035E726}" presName="linNode" presStyleCnt="0"/>
      <dgm:spPr/>
    </dgm:pt>
    <dgm:pt modelId="{AE3C79B3-9162-469D-996B-3964674778FF}" type="pres">
      <dgm:prSet presAssocID="{257158B9-DB0F-4EEC-BB52-99089035E72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03CF7-52BC-468D-A3CC-3C71A84E04BA}" type="pres">
      <dgm:prSet presAssocID="{257158B9-DB0F-4EEC-BB52-99089035E726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A22E-42EB-4378-92D5-64F37A9214F0}" type="pres">
      <dgm:prSet presAssocID="{60324845-5F93-4156-A040-AF15D80D3F6B}" presName="spacing" presStyleCnt="0"/>
      <dgm:spPr/>
    </dgm:pt>
    <dgm:pt modelId="{31F98C7F-7F28-43EA-8B9B-B10622AEFB3B}" type="pres">
      <dgm:prSet presAssocID="{F604F88A-86B5-442A-A013-7F630DD99B57}" presName="linNode" presStyleCnt="0"/>
      <dgm:spPr/>
    </dgm:pt>
    <dgm:pt modelId="{B2D7C7D7-1474-4F01-9F56-79F400BA96D5}" type="pres">
      <dgm:prSet presAssocID="{F604F88A-86B5-442A-A013-7F630DD99B5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DD40E-0133-4F74-97BC-1790EAD07486}" type="pres">
      <dgm:prSet presAssocID="{F604F88A-86B5-442A-A013-7F630DD99B5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A90E6-7462-4C52-A765-8C39A15BD47F}" type="pres">
      <dgm:prSet presAssocID="{4F9955CE-B30C-4385-8974-6140D79B93DE}" presName="spacing" presStyleCnt="0"/>
      <dgm:spPr/>
    </dgm:pt>
    <dgm:pt modelId="{90D47EDE-CDDB-4241-886A-0730F4E6EC2C}" type="pres">
      <dgm:prSet presAssocID="{DD88775B-0225-4716-B33B-90DF5A990187}" presName="linNode" presStyleCnt="0"/>
      <dgm:spPr/>
    </dgm:pt>
    <dgm:pt modelId="{A5FB9713-6499-4E03-9DEB-74B4C490803B}" type="pres">
      <dgm:prSet presAssocID="{DD88775B-0225-4716-B33B-90DF5A99018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4153F-A1AA-4A69-9AF1-C1858BF544C5}" type="pres">
      <dgm:prSet presAssocID="{DD88775B-0225-4716-B33B-90DF5A99018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6F3E-19DC-4E5D-826F-C48AAF7FD265}" type="pres">
      <dgm:prSet presAssocID="{112D4C23-28AB-4205-8265-E4B7A8AE6376}" presName="spacing" presStyleCnt="0"/>
      <dgm:spPr/>
    </dgm:pt>
    <dgm:pt modelId="{FCEA6751-C9BB-4C12-BAFC-5F9F2817DEBE}" type="pres">
      <dgm:prSet presAssocID="{DE46185D-2076-4852-95EC-B770EF34B83D}" presName="linNode" presStyleCnt="0"/>
      <dgm:spPr/>
    </dgm:pt>
    <dgm:pt modelId="{C1CDE430-A4D2-45CB-B935-E397967F83A7}" type="pres">
      <dgm:prSet presAssocID="{DE46185D-2076-4852-95EC-B770EF34B83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CE585-052D-4B0C-8D6D-5E0E87552E03}" type="pres">
      <dgm:prSet presAssocID="{DE46185D-2076-4852-95EC-B770EF34B83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C5FAD1-70FD-49F8-AC15-ED3684A02421}" srcId="{DD88775B-0225-4716-B33B-90DF5A990187}" destId="{FEA668A3-01DA-4CED-B3D4-4B80FF715322}" srcOrd="0" destOrd="0" parTransId="{BB7A3610-7A02-4DE6-B28A-CC83FC5D1E85}" sibTransId="{84D48A28-F645-4933-A5FA-95B059B52527}"/>
    <dgm:cxn modelId="{D4F26D29-CEC6-4AEB-9CAF-8CB9E643041D}" srcId="{3F23AA19-CCBA-459E-9F3A-F8094AD6AF5A}" destId="{DE46185D-2076-4852-95EC-B770EF34B83D}" srcOrd="3" destOrd="0" parTransId="{4864370E-451A-4E80-B4F7-F2F47EB7F161}" sibTransId="{EDDFB3AE-B831-4236-B7FF-4947B0CAC64F}"/>
    <dgm:cxn modelId="{44DD6EB3-77F2-4889-8F31-036B605A8E2C}" type="presOf" srcId="{DE46185D-2076-4852-95EC-B770EF34B83D}" destId="{C1CDE430-A4D2-45CB-B935-E397967F83A7}" srcOrd="0" destOrd="0" presId="urn:microsoft.com/office/officeart/2005/8/layout/vList6"/>
    <dgm:cxn modelId="{718AA8E0-F534-4366-A269-665C8155D14F}" srcId="{F604F88A-86B5-442A-A013-7F630DD99B57}" destId="{B6950711-66ED-48EA-9AFE-A71894039BF8}" srcOrd="0" destOrd="0" parTransId="{44336E6D-DEF0-46D1-8794-71E5A86B9B9B}" sibTransId="{9B706294-AAF9-4E28-972D-67FCC43B0215}"/>
    <dgm:cxn modelId="{1A43672B-A4CC-458A-8793-5084D9A633FE}" srcId="{3F23AA19-CCBA-459E-9F3A-F8094AD6AF5A}" destId="{F604F88A-86B5-442A-A013-7F630DD99B57}" srcOrd="1" destOrd="0" parTransId="{8166EEC3-FEF7-4D7C-B07A-A391AC596ACD}" sibTransId="{4F9955CE-B30C-4385-8974-6140D79B93DE}"/>
    <dgm:cxn modelId="{9DA92CD8-5200-4857-A4CF-342906A3782E}" type="presOf" srcId="{62817E21-C45A-4A54-BC83-371EA1FE2B6E}" destId="{F77CE585-052D-4B0C-8D6D-5E0E87552E03}" srcOrd="0" destOrd="1" presId="urn:microsoft.com/office/officeart/2005/8/layout/vList6"/>
    <dgm:cxn modelId="{9362CC5E-C5DF-4A9A-9640-B8C478A78637}" srcId="{257158B9-DB0F-4EEC-BB52-99089035E726}" destId="{A953A23B-8437-4028-8E1D-783820355FB7}" srcOrd="2" destOrd="0" parTransId="{874DBF14-DD72-4461-88B2-558C023C92F3}" sibTransId="{0DC0455A-D442-4EC7-8A3E-F1C94F108415}"/>
    <dgm:cxn modelId="{DC1DA323-5D56-4BFA-B725-D123DF12A19C}" srcId="{3F23AA19-CCBA-459E-9F3A-F8094AD6AF5A}" destId="{257158B9-DB0F-4EEC-BB52-99089035E726}" srcOrd="0" destOrd="0" parTransId="{C1AB9153-2222-4608-AE71-2B8D821333CE}" sibTransId="{60324845-5F93-4156-A040-AF15D80D3F6B}"/>
    <dgm:cxn modelId="{8EE1E39B-EEB6-4312-A422-C7D22155872D}" srcId="{3F23AA19-CCBA-459E-9F3A-F8094AD6AF5A}" destId="{DD88775B-0225-4716-B33B-90DF5A990187}" srcOrd="2" destOrd="0" parTransId="{9AA89F4B-D304-4C70-BB6C-D3BE0E03EFE1}" sibTransId="{112D4C23-28AB-4205-8265-E4B7A8AE6376}"/>
    <dgm:cxn modelId="{8ABDD330-6D31-4977-9715-591BE24BB3A3}" type="presOf" srcId="{DFCE7051-2E15-4441-9CFF-A89A6B8A529E}" destId="{AE503CF7-52BC-468D-A3CC-3C71A84E04BA}" srcOrd="0" destOrd="0" presId="urn:microsoft.com/office/officeart/2005/8/layout/vList6"/>
    <dgm:cxn modelId="{1B6D9C4D-D6E1-4C7B-959C-E363274D7EC5}" srcId="{DE46185D-2076-4852-95EC-B770EF34B83D}" destId="{62817E21-C45A-4A54-BC83-371EA1FE2B6E}" srcOrd="1" destOrd="0" parTransId="{61DAA7F2-EFD7-4F0A-BD75-F5C1DA1AA464}" sibTransId="{A2BF29D6-7A22-4514-910A-3D316AC4DD4D}"/>
    <dgm:cxn modelId="{B18BAA3B-0E07-4491-A1CD-4C371EBA0D85}" type="presOf" srcId="{F604F88A-86B5-442A-A013-7F630DD99B57}" destId="{B2D7C7D7-1474-4F01-9F56-79F400BA96D5}" srcOrd="0" destOrd="0" presId="urn:microsoft.com/office/officeart/2005/8/layout/vList6"/>
    <dgm:cxn modelId="{A35686A9-825A-4285-912D-7888DA00EFD6}" srcId="{DE46185D-2076-4852-95EC-B770EF34B83D}" destId="{FEF8DF77-5E7F-4935-8F04-70548A53C13C}" srcOrd="0" destOrd="0" parTransId="{347E4E1C-8392-43C5-A5FF-3DFB6B2D3040}" sibTransId="{F7276CB9-6F64-4238-A47A-ADC25F569A1D}"/>
    <dgm:cxn modelId="{E334AF7C-AA80-45F9-ACBF-B372B15E14CE}" srcId="{DE46185D-2076-4852-95EC-B770EF34B83D}" destId="{12072D66-E159-481E-948E-A8A27091C4FF}" srcOrd="2" destOrd="0" parTransId="{57733AB7-F6BD-4991-90E0-1B871E68BB37}" sibTransId="{7D4DCC55-B403-4914-B70A-3AAB66D897DD}"/>
    <dgm:cxn modelId="{DE7D9028-1070-46A1-9693-0CB1D9E71813}" srcId="{257158B9-DB0F-4EEC-BB52-99089035E726}" destId="{0CA0567A-1F9F-4749-B22A-4E20B5D6B6F1}" srcOrd="1" destOrd="0" parTransId="{ADC98448-7923-46C3-AADF-9B488D61E252}" sibTransId="{62239B14-D5A4-4749-ACA0-A909E8DB6D88}"/>
    <dgm:cxn modelId="{982553F6-6592-4332-B2DB-D791506DB06D}" srcId="{F604F88A-86B5-442A-A013-7F630DD99B57}" destId="{0B87FEF2-3C9D-41AF-8E81-3336E68B6A39}" srcOrd="1" destOrd="0" parTransId="{D3280E62-FD60-4706-B6E7-839133C04039}" sibTransId="{00D1DCAF-10DC-4B20-A5D1-4DE438E71688}"/>
    <dgm:cxn modelId="{5C5665B4-5F7A-4C4C-B0C0-6F8B0BD81109}" type="presOf" srcId="{DD88775B-0225-4716-B33B-90DF5A990187}" destId="{A5FB9713-6499-4E03-9DEB-74B4C490803B}" srcOrd="0" destOrd="0" presId="urn:microsoft.com/office/officeart/2005/8/layout/vList6"/>
    <dgm:cxn modelId="{F505BF21-4B93-4AB1-99FE-CC900786C7C1}" type="presOf" srcId="{B6950711-66ED-48EA-9AFE-A71894039BF8}" destId="{76BDD40E-0133-4F74-97BC-1790EAD07486}" srcOrd="0" destOrd="0" presId="urn:microsoft.com/office/officeart/2005/8/layout/vList6"/>
    <dgm:cxn modelId="{B084F3D4-2EE7-4F2B-964C-C485704BEE98}" srcId="{F604F88A-86B5-442A-A013-7F630DD99B57}" destId="{37772D4F-1B0D-4202-AD6B-01C59924B3B9}" srcOrd="2" destOrd="0" parTransId="{989D85C8-4A5E-49BB-809E-4ECE762F508E}" sibTransId="{74A3D1EF-134E-4F4A-8CB4-537362EED49E}"/>
    <dgm:cxn modelId="{A6F0AFC6-4E23-4C76-9EE5-E4900A08194A}" srcId="{DD88775B-0225-4716-B33B-90DF5A990187}" destId="{F523398B-86C7-4E61-B820-5C9DDB198ACD}" srcOrd="1" destOrd="0" parTransId="{52D5EC30-8755-4E4B-9CB1-360F7D2F167F}" sibTransId="{28AEC920-2BA0-448F-A69F-5D54D69F1786}"/>
    <dgm:cxn modelId="{66E8659F-EADC-4901-9C95-A190E298A8E9}" type="presOf" srcId="{FEA668A3-01DA-4CED-B3D4-4B80FF715322}" destId="{3264153F-A1AA-4A69-9AF1-C1858BF544C5}" srcOrd="0" destOrd="0" presId="urn:microsoft.com/office/officeart/2005/8/layout/vList6"/>
    <dgm:cxn modelId="{2B3FE2D5-D9F7-45DB-B8FD-9ECCBD799E5C}" type="presOf" srcId="{12072D66-E159-481E-948E-A8A27091C4FF}" destId="{F77CE585-052D-4B0C-8D6D-5E0E87552E03}" srcOrd="0" destOrd="2" presId="urn:microsoft.com/office/officeart/2005/8/layout/vList6"/>
    <dgm:cxn modelId="{843A775F-6F55-4E2E-A29E-8A11B5DB3646}" type="presOf" srcId="{0B87FEF2-3C9D-41AF-8E81-3336E68B6A39}" destId="{76BDD40E-0133-4F74-97BC-1790EAD07486}" srcOrd="0" destOrd="1" presId="urn:microsoft.com/office/officeart/2005/8/layout/vList6"/>
    <dgm:cxn modelId="{73D97EA2-C97C-43AA-9BF8-6F4D535F0D58}" type="presOf" srcId="{0CA0567A-1F9F-4749-B22A-4E20B5D6B6F1}" destId="{AE503CF7-52BC-468D-A3CC-3C71A84E04BA}" srcOrd="0" destOrd="1" presId="urn:microsoft.com/office/officeart/2005/8/layout/vList6"/>
    <dgm:cxn modelId="{0D75B2F2-6012-43BC-BDA8-BC6B1B802E06}" type="presOf" srcId="{3F23AA19-CCBA-459E-9F3A-F8094AD6AF5A}" destId="{0C0CA504-DB97-44CA-979B-C82C66BEB3C5}" srcOrd="0" destOrd="0" presId="urn:microsoft.com/office/officeart/2005/8/layout/vList6"/>
    <dgm:cxn modelId="{8DBFAE9A-7092-43FC-8988-A18A6DF67AE3}" type="presOf" srcId="{257158B9-DB0F-4EEC-BB52-99089035E726}" destId="{AE3C79B3-9162-469D-996B-3964674778FF}" srcOrd="0" destOrd="0" presId="urn:microsoft.com/office/officeart/2005/8/layout/vList6"/>
    <dgm:cxn modelId="{BA868768-9E36-4336-8170-5ED7C490F436}" srcId="{DD88775B-0225-4716-B33B-90DF5A990187}" destId="{5AAE6C54-AF6B-4BEC-A640-CDA1E6130E4B}" srcOrd="2" destOrd="0" parTransId="{FF7A1DD3-BB01-4DB4-8D5A-B96C8C9654A7}" sibTransId="{84CB44CC-2A41-46FD-8DA5-E53E2B82152A}"/>
    <dgm:cxn modelId="{EB3695A7-9BBE-4FF8-9389-2AC1A781494C}" type="presOf" srcId="{A953A23B-8437-4028-8E1D-783820355FB7}" destId="{AE503CF7-52BC-468D-A3CC-3C71A84E04BA}" srcOrd="0" destOrd="2" presId="urn:microsoft.com/office/officeart/2005/8/layout/vList6"/>
    <dgm:cxn modelId="{E211DAB0-0857-4D56-A610-0AC511AEFA02}" type="presOf" srcId="{FEF8DF77-5E7F-4935-8F04-70548A53C13C}" destId="{F77CE585-052D-4B0C-8D6D-5E0E87552E03}" srcOrd="0" destOrd="0" presId="urn:microsoft.com/office/officeart/2005/8/layout/vList6"/>
    <dgm:cxn modelId="{73AB5A54-0204-4CE7-BD41-6DCF5E4958A7}" type="presOf" srcId="{F523398B-86C7-4E61-B820-5C9DDB198ACD}" destId="{3264153F-A1AA-4A69-9AF1-C1858BF544C5}" srcOrd="0" destOrd="1" presId="urn:microsoft.com/office/officeart/2005/8/layout/vList6"/>
    <dgm:cxn modelId="{6011430A-F12C-4AA5-A489-4B863414AC71}" srcId="{257158B9-DB0F-4EEC-BB52-99089035E726}" destId="{DFCE7051-2E15-4441-9CFF-A89A6B8A529E}" srcOrd="0" destOrd="0" parTransId="{94FE37BF-D2FB-4409-9219-F10411154D7B}" sibTransId="{4571F061-1B08-4A6B-8B32-BA16A6A3449C}"/>
    <dgm:cxn modelId="{E5462875-0FE6-49F0-8E74-6844200E6367}" type="presOf" srcId="{37772D4F-1B0D-4202-AD6B-01C59924B3B9}" destId="{76BDD40E-0133-4F74-97BC-1790EAD07486}" srcOrd="0" destOrd="2" presId="urn:microsoft.com/office/officeart/2005/8/layout/vList6"/>
    <dgm:cxn modelId="{86C9563F-D8E5-46F7-9CE6-42F6530882E9}" srcId="{DD88775B-0225-4716-B33B-90DF5A990187}" destId="{362BF8B2-3C76-4F8C-81B1-9FEB1B3CCBCF}" srcOrd="3" destOrd="0" parTransId="{B2F36667-ACF4-4A6A-8D63-FF2EBC914EC0}" sibTransId="{28435692-5D75-4F8C-9060-E8C34D75E510}"/>
    <dgm:cxn modelId="{379AB115-D511-4724-A941-4BC929F09A98}" type="presOf" srcId="{362BF8B2-3C76-4F8C-81B1-9FEB1B3CCBCF}" destId="{3264153F-A1AA-4A69-9AF1-C1858BF544C5}" srcOrd="0" destOrd="3" presId="urn:microsoft.com/office/officeart/2005/8/layout/vList6"/>
    <dgm:cxn modelId="{FA5536F4-3894-4509-B5FA-F679C3F794D9}" type="presOf" srcId="{5AAE6C54-AF6B-4BEC-A640-CDA1E6130E4B}" destId="{3264153F-A1AA-4A69-9AF1-C1858BF544C5}" srcOrd="0" destOrd="2" presId="urn:microsoft.com/office/officeart/2005/8/layout/vList6"/>
    <dgm:cxn modelId="{E84B73DD-06A5-4831-8DAA-F4494E013B29}" type="presParOf" srcId="{0C0CA504-DB97-44CA-979B-C82C66BEB3C5}" destId="{705C6A8E-E83B-432E-84BC-4D16965F0B44}" srcOrd="0" destOrd="0" presId="urn:microsoft.com/office/officeart/2005/8/layout/vList6"/>
    <dgm:cxn modelId="{76E8234E-8533-489B-875F-D1C7DE6A045F}" type="presParOf" srcId="{705C6A8E-E83B-432E-84BC-4D16965F0B44}" destId="{AE3C79B3-9162-469D-996B-3964674778FF}" srcOrd="0" destOrd="0" presId="urn:microsoft.com/office/officeart/2005/8/layout/vList6"/>
    <dgm:cxn modelId="{801E235F-474B-4D4F-A3B8-115D72BB5C8C}" type="presParOf" srcId="{705C6A8E-E83B-432E-84BC-4D16965F0B44}" destId="{AE503CF7-52BC-468D-A3CC-3C71A84E04BA}" srcOrd="1" destOrd="0" presId="urn:microsoft.com/office/officeart/2005/8/layout/vList6"/>
    <dgm:cxn modelId="{2CE032B2-E7B6-45DE-B9F2-0A67DD5F6138}" type="presParOf" srcId="{0C0CA504-DB97-44CA-979B-C82C66BEB3C5}" destId="{B65BA22E-42EB-4378-92D5-64F37A9214F0}" srcOrd="1" destOrd="0" presId="urn:microsoft.com/office/officeart/2005/8/layout/vList6"/>
    <dgm:cxn modelId="{ED9FA186-7B77-48D1-9907-2E2AEC4DF250}" type="presParOf" srcId="{0C0CA504-DB97-44CA-979B-C82C66BEB3C5}" destId="{31F98C7F-7F28-43EA-8B9B-B10622AEFB3B}" srcOrd="2" destOrd="0" presId="urn:microsoft.com/office/officeart/2005/8/layout/vList6"/>
    <dgm:cxn modelId="{53033D79-E8DF-434A-BF96-66F720EAFA06}" type="presParOf" srcId="{31F98C7F-7F28-43EA-8B9B-B10622AEFB3B}" destId="{B2D7C7D7-1474-4F01-9F56-79F400BA96D5}" srcOrd="0" destOrd="0" presId="urn:microsoft.com/office/officeart/2005/8/layout/vList6"/>
    <dgm:cxn modelId="{F653A189-389A-4F99-BD56-010711D3642A}" type="presParOf" srcId="{31F98C7F-7F28-43EA-8B9B-B10622AEFB3B}" destId="{76BDD40E-0133-4F74-97BC-1790EAD07486}" srcOrd="1" destOrd="0" presId="urn:microsoft.com/office/officeart/2005/8/layout/vList6"/>
    <dgm:cxn modelId="{C4B15114-544F-445A-98E7-3BFCC4CA006C}" type="presParOf" srcId="{0C0CA504-DB97-44CA-979B-C82C66BEB3C5}" destId="{5A0A90E6-7462-4C52-A765-8C39A15BD47F}" srcOrd="3" destOrd="0" presId="urn:microsoft.com/office/officeart/2005/8/layout/vList6"/>
    <dgm:cxn modelId="{616BA5D9-88A1-4A81-BEC2-7F61396A4F8A}" type="presParOf" srcId="{0C0CA504-DB97-44CA-979B-C82C66BEB3C5}" destId="{90D47EDE-CDDB-4241-886A-0730F4E6EC2C}" srcOrd="4" destOrd="0" presId="urn:microsoft.com/office/officeart/2005/8/layout/vList6"/>
    <dgm:cxn modelId="{E877CC9C-9288-4BFA-A069-D4FF8FF7465E}" type="presParOf" srcId="{90D47EDE-CDDB-4241-886A-0730F4E6EC2C}" destId="{A5FB9713-6499-4E03-9DEB-74B4C490803B}" srcOrd="0" destOrd="0" presId="urn:microsoft.com/office/officeart/2005/8/layout/vList6"/>
    <dgm:cxn modelId="{F810408D-85A0-4C88-88E2-786182614AF7}" type="presParOf" srcId="{90D47EDE-CDDB-4241-886A-0730F4E6EC2C}" destId="{3264153F-A1AA-4A69-9AF1-C1858BF544C5}" srcOrd="1" destOrd="0" presId="urn:microsoft.com/office/officeart/2005/8/layout/vList6"/>
    <dgm:cxn modelId="{25EAE5F9-59B5-45F3-9118-5222F8601ABC}" type="presParOf" srcId="{0C0CA504-DB97-44CA-979B-C82C66BEB3C5}" destId="{195E6F3E-19DC-4E5D-826F-C48AAF7FD265}" srcOrd="5" destOrd="0" presId="urn:microsoft.com/office/officeart/2005/8/layout/vList6"/>
    <dgm:cxn modelId="{07F189AB-4B02-4B0B-95D7-9E08B3F82AB1}" type="presParOf" srcId="{0C0CA504-DB97-44CA-979B-C82C66BEB3C5}" destId="{FCEA6751-C9BB-4C12-BAFC-5F9F2817DEBE}" srcOrd="6" destOrd="0" presId="urn:microsoft.com/office/officeart/2005/8/layout/vList6"/>
    <dgm:cxn modelId="{8952B042-7B26-4A61-9B1C-CEFE4068B380}" type="presParOf" srcId="{FCEA6751-C9BB-4C12-BAFC-5F9F2817DEBE}" destId="{C1CDE430-A4D2-45CB-B935-E397967F83A7}" srcOrd="0" destOrd="0" presId="urn:microsoft.com/office/officeart/2005/8/layout/vList6"/>
    <dgm:cxn modelId="{3B506934-148D-45B7-B14A-03E89FB5A517}" type="presParOf" srcId="{FCEA6751-C9BB-4C12-BAFC-5F9F2817DEBE}" destId="{F77CE585-052D-4B0C-8D6D-5E0E87552E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6DA5F8-EAA6-4EAA-BDE5-15A98FD995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9609A74-FCA2-47C3-BF13-688719091963}">
      <dgm:prSet/>
      <dgm:spPr/>
      <dgm:t>
        <a:bodyPr/>
        <a:lstStyle/>
        <a:p>
          <a:pPr rtl="0"/>
          <a:r>
            <a:rPr lang="id-ID" b="0" dirty="0" smtClean="0"/>
            <a:t>SUMBER DAYA MANUSIA</a:t>
          </a:r>
          <a:endParaRPr lang="id-ID" b="0" dirty="0"/>
        </a:p>
      </dgm:t>
    </dgm:pt>
    <dgm:pt modelId="{A63DC57A-E0B5-45F9-B8FD-DDE85DCECB4D}" type="parTrans" cxnId="{BF98BF89-9CAE-4C63-AFB9-A7836E7BAA19}">
      <dgm:prSet/>
      <dgm:spPr/>
      <dgm:t>
        <a:bodyPr/>
        <a:lstStyle/>
        <a:p>
          <a:endParaRPr lang="id-ID"/>
        </a:p>
      </dgm:t>
    </dgm:pt>
    <dgm:pt modelId="{95ABA1A2-DDF8-49E2-AB4B-CCE0ED4FFE68}" type="sibTrans" cxnId="{BF98BF89-9CAE-4C63-AFB9-A7836E7BAA19}">
      <dgm:prSet/>
      <dgm:spPr/>
      <dgm:t>
        <a:bodyPr/>
        <a:lstStyle/>
        <a:p>
          <a:endParaRPr lang="id-ID"/>
        </a:p>
      </dgm:t>
    </dgm:pt>
    <dgm:pt modelId="{916058B8-40C6-4A8D-A684-580C18AE78CA}" type="pres">
      <dgm:prSet presAssocID="{126DA5F8-EAA6-4EAA-BDE5-15A98FD995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5CA80-D535-4A31-81E3-FC3B2218C2AC}" type="pres">
      <dgm:prSet presAssocID="{49609A74-FCA2-47C3-BF13-6887190919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8BF89-9CAE-4C63-AFB9-A7836E7BAA19}" srcId="{126DA5F8-EAA6-4EAA-BDE5-15A98FD99506}" destId="{49609A74-FCA2-47C3-BF13-688719091963}" srcOrd="0" destOrd="0" parTransId="{A63DC57A-E0B5-45F9-B8FD-DDE85DCECB4D}" sibTransId="{95ABA1A2-DDF8-49E2-AB4B-CCE0ED4FFE68}"/>
    <dgm:cxn modelId="{D25CD6BC-D90B-4CF6-B27B-3A4DEC3D6439}" type="presOf" srcId="{126DA5F8-EAA6-4EAA-BDE5-15A98FD99506}" destId="{916058B8-40C6-4A8D-A684-580C18AE78CA}" srcOrd="0" destOrd="0" presId="urn:microsoft.com/office/officeart/2005/8/layout/vList2"/>
    <dgm:cxn modelId="{EAF0974F-4196-49F4-9CE2-54EFB1A27E9D}" type="presOf" srcId="{49609A74-FCA2-47C3-BF13-688719091963}" destId="{87A5CA80-D535-4A31-81E3-FC3B2218C2AC}" srcOrd="0" destOrd="0" presId="urn:microsoft.com/office/officeart/2005/8/layout/vList2"/>
    <dgm:cxn modelId="{321F0ACD-EB92-4CEB-8CCF-7495EB28C65A}" type="presParOf" srcId="{916058B8-40C6-4A8D-A684-580C18AE78CA}" destId="{87A5CA80-D535-4A31-81E3-FC3B2218C2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C576B4-D6FC-48C9-BDF5-78C4F24553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1705CA-FE8D-4AAB-A1D1-A51036B7766D}">
      <dgm:prSet/>
      <dgm:spPr/>
      <dgm:t>
        <a:bodyPr/>
        <a:lstStyle/>
        <a:p>
          <a:pPr rtl="0"/>
          <a:r>
            <a:rPr lang="en-US" b="0" dirty="0" err="1" smtClean="0"/>
            <a:t>Jenis</a:t>
          </a:r>
          <a:r>
            <a:rPr lang="en-US" b="0" dirty="0" smtClean="0"/>
            <a:t> </a:t>
          </a:r>
          <a:r>
            <a:rPr lang="en-US" b="0" dirty="0" err="1" smtClean="0"/>
            <a:t>Pelayanan</a:t>
          </a:r>
          <a:r>
            <a:rPr lang="en-US" b="0" dirty="0" smtClean="0"/>
            <a:t> </a:t>
          </a:r>
          <a:r>
            <a:rPr lang="en-US" b="0" dirty="0" err="1" smtClean="0"/>
            <a:t>Medis</a:t>
          </a:r>
          <a:r>
            <a:rPr lang="en-US" b="0" dirty="0" smtClean="0"/>
            <a:t>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Penunjang</a:t>
          </a:r>
          <a:r>
            <a:rPr lang="en-US" b="0" dirty="0" smtClean="0"/>
            <a:t> </a:t>
          </a:r>
          <a:r>
            <a:rPr lang="en-US" b="0" dirty="0" err="1" smtClean="0"/>
            <a:t>Medis</a:t>
          </a:r>
          <a:r>
            <a:rPr lang="en-US" b="0" dirty="0" smtClean="0"/>
            <a:t> RSUD</a:t>
          </a:r>
          <a:endParaRPr lang="en-US" b="0" dirty="0"/>
        </a:p>
      </dgm:t>
    </dgm:pt>
    <dgm:pt modelId="{5095B9D3-53A0-47C9-BFFA-4506946BFD9B}" type="parTrans" cxnId="{77186C3D-CD10-464E-AF43-005FEA5A56CC}">
      <dgm:prSet/>
      <dgm:spPr/>
      <dgm:t>
        <a:bodyPr/>
        <a:lstStyle/>
        <a:p>
          <a:endParaRPr lang="en-US"/>
        </a:p>
      </dgm:t>
    </dgm:pt>
    <dgm:pt modelId="{4C911F2B-5923-4198-AB18-08B1CF423B7E}" type="sibTrans" cxnId="{77186C3D-CD10-464E-AF43-005FEA5A56CC}">
      <dgm:prSet/>
      <dgm:spPr/>
      <dgm:t>
        <a:bodyPr/>
        <a:lstStyle/>
        <a:p>
          <a:endParaRPr lang="en-US"/>
        </a:p>
      </dgm:t>
    </dgm:pt>
    <dgm:pt modelId="{500CEFD2-E08D-4FE6-9C2C-124003F2B0BF}" type="pres">
      <dgm:prSet presAssocID="{B2C576B4-D6FC-48C9-BDF5-78C4F24553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1513E4-08D8-4F78-BDE1-40B7D077F3BB}" type="pres">
      <dgm:prSet presAssocID="{081705CA-FE8D-4AAB-A1D1-A51036B776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86C3D-CD10-464E-AF43-005FEA5A56CC}" srcId="{B2C576B4-D6FC-48C9-BDF5-78C4F2455363}" destId="{081705CA-FE8D-4AAB-A1D1-A51036B7766D}" srcOrd="0" destOrd="0" parTransId="{5095B9D3-53A0-47C9-BFFA-4506946BFD9B}" sibTransId="{4C911F2B-5923-4198-AB18-08B1CF423B7E}"/>
    <dgm:cxn modelId="{B7DC507E-7E51-452D-B3B6-2B45A5C07945}" type="presOf" srcId="{081705CA-FE8D-4AAB-A1D1-A51036B7766D}" destId="{511513E4-08D8-4F78-BDE1-40B7D077F3BB}" srcOrd="0" destOrd="0" presId="urn:microsoft.com/office/officeart/2005/8/layout/vList2"/>
    <dgm:cxn modelId="{74BFF3D1-B2E7-4133-B557-0CBD19EC31BB}" type="presOf" srcId="{B2C576B4-D6FC-48C9-BDF5-78C4F2455363}" destId="{500CEFD2-E08D-4FE6-9C2C-124003F2B0BF}" srcOrd="0" destOrd="0" presId="urn:microsoft.com/office/officeart/2005/8/layout/vList2"/>
    <dgm:cxn modelId="{AD3FFB5A-238D-4B73-A303-9C462341A1DC}" type="presParOf" srcId="{500CEFD2-E08D-4FE6-9C2C-124003F2B0BF}" destId="{511513E4-08D8-4F78-BDE1-40B7D077F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3F815E-4D83-4EEC-882B-84FEC85E44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3BE72-7004-4C5D-AD35-FF3A9C38E2E3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Gawat</a:t>
          </a:r>
          <a:r>
            <a:rPr lang="en-US" dirty="0" smtClean="0"/>
            <a:t>  </a:t>
          </a:r>
          <a:r>
            <a:rPr lang="en-US" dirty="0" err="1" smtClean="0"/>
            <a:t>Darurat</a:t>
          </a:r>
          <a:endParaRPr lang="en-US" dirty="0"/>
        </a:p>
      </dgm:t>
    </dgm:pt>
    <dgm:pt modelId="{2F856700-822D-4F3F-8671-284BF965ED06}" type="parTrans" cxnId="{EA103E51-6A38-46D9-829F-54CC704C79F6}">
      <dgm:prSet/>
      <dgm:spPr/>
      <dgm:t>
        <a:bodyPr/>
        <a:lstStyle/>
        <a:p>
          <a:endParaRPr lang="en-US"/>
        </a:p>
      </dgm:t>
    </dgm:pt>
    <dgm:pt modelId="{079AD5E0-064D-4CA4-B075-2F21A64CE20C}" type="sibTrans" cxnId="{EA103E51-6A38-46D9-829F-54CC704C79F6}">
      <dgm:prSet/>
      <dgm:spPr/>
      <dgm:t>
        <a:bodyPr/>
        <a:lstStyle/>
        <a:p>
          <a:endParaRPr lang="en-US"/>
        </a:p>
      </dgm:t>
    </dgm:pt>
    <dgm:pt modelId="{46F650EA-D928-4D40-94A0-FBF048BFD0AE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Rawat</a:t>
          </a:r>
          <a:r>
            <a:rPr lang="en-US" dirty="0" smtClean="0"/>
            <a:t> </a:t>
          </a:r>
          <a:r>
            <a:rPr lang="en-US" dirty="0" err="1" smtClean="0"/>
            <a:t>Jalan</a:t>
          </a:r>
          <a:endParaRPr lang="en-US" dirty="0"/>
        </a:p>
      </dgm:t>
    </dgm:pt>
    <dgm:pt modelId="{A02C87A8-D1A7-4A3F-872D-75764B99D12E}" type="parTrans" cxnId="{C2B60990-AE29-4AA2-AC8F-85ACA6462EC9}">
      <dgm:prSet/>
      <dgm:spPr/>
      <dgm:t>
        <a:bodyPr/>
        <a:lstStyle/>
        <a:p>
          <a:endParaRPr lang="en-US"/>
        </a:p>
      </dgm:t>
    </dgm:pt>
    <dgm:pt modelId="{4FA61E7F-D6B3-4775-8811-07382CD4269E}" type="sibTrans" cxnId="{C2B60990-AE29-4AA2-AC8F-85ACA6462EC9}">
      <dgm:prSet/>
      <dgm:spPr/>
      <dgm:t>
        <a:bodyPr/>
        <a:lstStyle/>
        <a:p>
          <a:endParaRPr lang="en-US"/>
        </a:p>
      </dgm:t>
    </dgm:pt>
    <dgm:pt modelId="{3CD5CA41-83BB-41C0-A2B0-B3B39A94A1FE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Rawat</a:t>
          </a:r>
          <a:r>
            <a:rPr lang="en-US" dirty="0" smtClean="0"/>
            <a:t> </a:t>
          </a:r>
          <a:r>
            <a:rPr lang="en-US" dirty="0" err="1" smtClean="0"/>
            <a:t>Inap</a:t>
          </a:r>
          <a:endParaRPr lang="en-US" dirty="0"/>
        </a:p>
      </dgm:t>
    </dgm:pt>
    <dgm:pt modelId="{CEC0C7EB-8F3F-48E7-BC8B-AF5B4CFA12A2}" type="parTrans" cxnId="{BB12003E-691C-49D5-9B06-7FCD4001D42F}">
      <dgm:prSet/>
      <dgm:spPr/>
      <dgm:t>
        <a:bodyPr/>
        <a:lstStyle/>
        <a:p>
          <a:endParaRPr lang="en-US"/>
        </a:p>
      </dgm:t>
    </dgm:pt>
    <dgm:pt modelId="{C8B44A9F-8D11-4104-A7F4-4D3DE1834172}" type="sibTrans" cxnId="{BB12003E-691C-49D5-9B06-7FCD4001D42F}">
      <dgm:prSet/>
      <dgm:spPr/>
      <dgm:t>
        <a:bodyPr/>
        <a:lstStyle/>
        <a:p>
          <a:endParaRPr lang="en-US"/>
        </a:p>
      </dgm:t>
    </dgm:pt>
    <dgm:pt modelId="{5C607940-B3E4-4DB7-B078-42ABDA7FA178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Bedah</a:t>
          </a:r>
          <a:endParaRPr lang="en-US" dirty="0"/>
        </a:p>
      </dgm:t>
    </dgm:pt>
    <dgm:pt modelId="{22B6EF27-ED1E-4E64-B3E8-3FAF5D60840F}" type="parTrans" cxnId="{BD6F3A8A-7286-4D3B-8F05-15EAF136E734}">
      <dgm:prSet/>
      <dgm:spPr/>
      <dgm:t>
        <a:bodyPr/>
        <a:lstStyle/>
        <a:p>
          <a:endParaRPr lang="en-US"/>
        </a:p>
      </dgm:t>
    </dgm:pt>
    <dgm:pt modelId="{D9416766-00F4-48FE-828C-7127C88C1819}" type="sibTrans" cxnId="{BD6F3A8A-7286-4D3B-8F05-15EAF136E734}">
      <dgm:prSet/>
      <dgm:spPr/>
      <dgm:t>
        <a:bodyPr/>
        <a:lstStyle/>
        <a:p>
          <a:endParaRPr lang="en-US"/>
        </a:p>
      </dgm:t>
    </dgm:pt>
    <dgm:pt modelId="{91EC4055-3E17-4CDB-8DB8-D321D72A1207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Persalinan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Perinatologi</a:t>
          </a:r>
          <a:endParaRPr lang="en-US" dirty="0"/>
        </a:p>
      </dgm:t>
    </dgm:pt>
    <dgm:pt modelId="{C03CBC1B-030A-4B57-9374-C8A021D4A523}" type="parTrans" cxnId="{7A00A88A-F2F1-451C-BF21-B7D8CFC27997}">
      <dgm:prSet/>
      <dgm:spPr/>
      <dgm:t>
        <a:bodyPr/>
        <a:lstStyle/>
        <a:p>
          <a:endParaRPr lang="en-US"/>
        </a:p>
      </dgm:t>
    </dgm:pt>
    <dgm:pt modelId="{52C99B77-267E-4759-BCE1-D457CB533A0C}" type="sibTrans" cxnId="{7A00A88A-F2F1-451C-BF21-B7D8CFC27997}">
      <dgm:prSet/>
      <dgm:spPr/>
      <dgm:t>
        <a:bodyPr/>
        <a:lstStyle/>
        <a:p>
          <a:endParaRPr lang="en-US"/>
        </a:p>
      </dgm:t>
    </dgm:pt>
    <dgm:pt modelId="{E8BD4DC7-6AF6-413D-9FDE-D3E9B069C055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Intensif</a:t>
          </a:r>
          <a:endParaRPr lang="en-US" dirty="0"/>
        </a:p>
      </dgm:t>
    </dgm:pt>
    <dgm:pt modelId="{8FD37C92-DFBF-40DC-8723-0330D1388087}" type="parTrans" cxnId="{CBC1A578-784D-4865-A13C-973E817CDBA4}">
      <dgm:prSet/>
      <dgm:spPr/>
      <dgm:t>
        <a:bodyPr/>
        <a:lstStyle/>
        <a:p>
          <a:endParaRPr lang="en-US"/>
        </a:p>
      </dgm:t>
    </dgm:pt>
    <dgm:pt modelId="{B3765BD7-BF2E-4784-912A-FB10E41E048D}" type="sibTrans" cxnId="{CBC1A578-784D-4865-A13C-973E817CDBA4}">
      <dgm:prSet/>
      <dgm:spPr/>
      <dgm:t>
        <a:bodyPr/>
        <a:lstStyle/>
        <a:p>
          <a:endParaRPr lang="en-US"/>
        </a:p>
      </dgm:t>
    </dgm:pt>
    <dgm:pt modelId="{58881877-1943-4FC1-863D-EC978F347036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Radiologi</a:t>
          </a:r>
          <a:endParaRPr lang="en-US" dirty="0"/>
        </a:p>
      </dgm:t>
    </dgm:pt>
    <dgm:pt modelId="{B7B85C20-7275-4869-B13F-73BB2263D9A8}" type="parTrans" cxnId="{0A75C188-8607-476E-9AFA-8372250744CE}">
      <dgm:prSet/>
      <dgm:spPr/>
      <dgm:t>
        <a:bodyPr/>
        <a:lstStyle/>
        <a:p>
          <a:endParaRPr lang="en-US"/>
        </a:p>
      </dgm:t>
    </dgm:pt>
    <dgm:pt modelId="{8F4205A2-D22A-4EFA-A0EF-C8B422A89B23}" type="sibTrans" cxnId="{0A75C188-8607-476E-9AFA-8372250744CE}">
      <dgm:prSet/>
      <dgm:spPr/>
      <dgm:t>
        <a:bodyPr/>
        <a:lstStyle/>
        <a:p>
          <a:endParaRPr lang="en-US"/>
        </a:p>
      </dgm:t>
    </dgm:pt>
    <dgm:pt modelId="{4C77FDA1-AE8C-4B16-9E82-43B3CDE8D83E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Laboratorium</a:t>
          </a:r>
          <a:r>
            <a:rPr lang="en-US" dirty="0" smtClean="0"/>
            <a:t> </a:t>
          </a:r>
          <a:r>
            <a:rPr lang="en-US" dirty="0" err="1" smtClean="0"/>
            <a:t>Patologi</a:t>
          </a:r>
          <a:r>
            <a:rPr lang="en-US" dirty="0" smtClean="0"/>
            <a:t> </a:t>
          </a:r>
          <a:r>
            <a:rPr lang="en-US" dirty="0" err="1" smtClean="0"/>
            <a:t>Klinik</a:t>
          </a:r>
          <a:endParaRPr lang="en-US" dirty="0"/>
        </a:p>
      </dgm:t>
    </dgm:pt>
    <dgm:pt modelId="{4E1EF995-0D7B-4920-A34E-F6246C17FD8E}" type="parTrans" cxnId="{FCC9B316-AB0F-4D0C-9678-90EE125CD247}">
      <dgm:prSet/>
      <dgm:spPr/>
      <dgm:t>
        <a:bodyPr/>
        <a:lstStyle/>
        <a:p>
          <a:endParaRPr lang="en-US"/>
        </a:p>
      </dgm:t>
    </dgm:pt>
    <dgm:pt modelId="{AA1393F9-2F14-437B-AF10-98DBF883BAA6}" type="sibTrans" cxnId="{FCC9B316-AB0F-4D0C-9678-90EE125CD247}">
      <dgm:prSet/>
      <dgm:spPr/>
      <dgm:t>
        <a:bodyPr/>
        <a:lstStyle/>
        <a:p>
          <a:endParaRPr lang="en-US"/>
        </a:p>
      </dgm:t>
    </dgm:pt>
    <dgm:pt modelId="{2C94060B-954D-4838-99F8-C402DDDB87B4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Rehabilitasi</a:t>
          </a:r>
          <a:r>
            <a:rPr lang="en-US" dirty="0" smtClean="0"/>
            <a:t> </a:t>
          </a:r>
          <a:r>
            <a:rPr lang="en-US" dirty="0" err="1" smtClean="0"/>
            <a:t>Medik</a:t>
          </a:r>
          <a:endParaRPr lang="en-US" dirty="0"/>
        </a:p>
      </dgm:t>
    </dgm:pt>
    <dgm:pt modelId="{541F1389-3148-43CB-B8A4-FEABEE8E7005}" type="parTrans" cxnId="{DF3C19C8-2A85-4AC4-9524-FF540EF3022E}">
      <dgm:prSet/>
      <dgm:spPr/>
      <dgm:t>
        <a:bodyPr/>
        <a:lstStyle/>
        <a:p>
          <a:endParaRPr lang="en-US"/>
        </a:p>
      </dgm:t>
    </dgm:pt>
    <dgm:pt modelId="{1E655E38-462A-49DC-845F-CEED84678C2E}" type="sibTrans" cxnId="{DF3C19C8-2A85-4AC4-9524-FF540EF3022E}">
      <dgm:prSet/>
      <dgm:spPr/>
      <dgm:t>
        <a:bodyPr/>
        <a:lstStyle/>
        <a:p>
          <a:endParaRPr lang="en-US"/>
        </a:p>
      </dgm:t>
    </dgm:pt>
    <dgm:pt modelId="{AD12FACF-4785-43BB-95FD-FB739157283D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Farmasi</a:t>
          </a:r>
          <a:endParaRPr lang="en-US" dirty="0"/>
        </a:p>
      </dgm:t>
    </dgm:pt>
    <dgm:pt modelId="{C9B9DF3E-AADF-4508-8305-253F814E35E0}" type="parTrans" cxnId="{67B7EB34-A116-4897-9747-711E6ACC9F7D}">
      <dgm:prSet/>
      <dgm:spPr/>
      <dgm:t>
        <a:bodyPr/>
        <a:lstStyle/>
        <a:p>
          <a:endParaRPr lang="en-US"/>
        </a:p>
      </dgm:t>
    </dgm:pt>
    <dgm:pt modelId="{611EE8F3-BEDA-443A-B862-DBFA34DBDBC9}" type="sibTrans" cxnId="{67B7EB34-A116-4897-9747-711E6ACC9F7D}">
      <dgm:prSet/>
      <dgm:spPr/>
      <dgm:t>
        <a:bodyPr/>
        <a:lstStyle/>
        <a:p>
          <a:endParaRPr lang="en-US"/>
        </a:p>
      </dgm:t>
    </dgm:pt>
    <dgm:pt modelId="{8523ED47-D6D5-4BB7-B9E2-D06DFC596C4C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Gizi</a:t>
          </a:r>
          <a:endParaRPr lang="en-US" dirty="0"/>
        </a:p>
      </dgm:t>
    </dgm:pt>
    <dgm:pt modelId="{CA09E0B9-6089-49D9-95E4-443F3190A38B}" type="parTrans" cxnId="{84BC0B42-9A03-4670-8B3E-DBB8FF914412}">
      <dgm:prSet/>
      <dgm:spPr/>
      <dgm:t>
        <a:bodyPr/>
        <a:lstStyle/>
        <a:p>
          <a:endParaRPr lang="en-US"/>
        </a:p>
      </dgm:t>
    </dgm:pt>
    <dgm:pt modelId="{6DD8DB78-AC66-4922-8FCE-13157D964586}" type="sibTrans" cxnId="{84BC0B42-9A03-4670-8B3E-DBB8FF914412}">
      <dgm:prSet/>
      <dgm:spPr/>
      <dgm:t>
        <a:bodyPr/>
        <a:lstStyle/>
        <a:p>
          <a:endParaRPr lang="en-US"/>
        </a:p>
      </dgm:t>
    </dgm:pt>
    <dgm:pt modelId="{E57765E5-0971-4E10-9C9D-BCDD918F011E}" type="pres">
      <dgm:prSet presAssocID="{673F815E-4D83-4EEC-882B-84FEC85E4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30A62-2FBA-4ECC-9DBA-0CE37FA50D1C}" type="pres">
      <dgm:prSet presAssocID="{4543BE72-7004-4C5D-AD35-FF3A9C38E2E3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8A3B6-FA76-49EF-A0F7-B566414FAD84}" type="pres">
      <dgm:prSet presAssocID="{079AD5E0-064D-4CA4-B075-2F21A64CE20C}" presName="spacer" presStyleCnt="0"/>
      <dgm:spPr/>
    </dgm:pt>
    <dgm:pt modelId="{D16B76DB-EB6F-4962-9D46-995214D56D24}" type="pres">
      <dgm:prSet presAssocID="{46F650EA-D928-4D40-94A0-FBF048BFD0A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AC65A-729B-48C5-A8E0-819E2F690D86}" type="pres">
      <dgm:prSet presAssocID="{4FA61E7F-D6B3-4775-8811-07382CD4269E}" presName="spacer" presStyleCnt="0"/>
      <dgm:spPr/>
    </dgm:pt>
    <dgm:pt modelId="{BA591EBC-6764-48BE-AD59-A8449ABD9DB2}" type="pres">
      <dgm:prSet presAssocID="{3CD5CA41-83BB-41C0-A2B0-B3B39A94A1FE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91499-6E70-4711-9D26-C9DA3947F1FC}" type="pres">
      <dgm:prSet presAssocID="{C8B44A9F-8D11-4104-A7F4-4D3DE1834172}" presName="spacer" presStyleCnt="0"/>
      <dgm:spPr/>
    </dgm:pt>
    <dgm:pt modelId="{74590C79-0FA0-46B9-9C30-78F97A342ED1}" type="pres">
      <dgm:prSet presAssocID="{5C607940-B3E4-4DB7-B078-42ABDA7FA178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F01C-7300-4279-9422-E65282952389}" type="pres">
      <dgm:prSet presAssocID="{D9416766-00F4-48FE-828C-7127C88C1819}" presName="spacer" presStyleCnt="0"/>
      <dgm:spPr/>
    </dgm:pt>
    <dgm:pt modelId="{8500A6C4-178D-4903-A604-E7004CBD336E}" type="pres">
      <dgm:prSet presAssocID="{91EC4055-3E17-4CDB-8DB8-D321D72A1207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E268B-6518-4BCE-8E4A-D923A17CF2C2}" type="pres">
      <dgm:prSet presAssocID="{52C99B77-267E-4759-BCE1-D457CB533A0C}" presName="spacer" presStyleCnt="0"/>
      <dgm:spPr/>
    </dgm:pt>
    <dgm:pt modelId="{280A4C65-502B-414E-A4A3-8BF372BB0A16}" type="pres">
      <dgm:prSet presAssocID="{E8BD4DC7-6AF6-413D-9FDE-D3E9B069C055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756A6-7FA5-4025-A38E-E3DCBA9E59F2}" type="pres">
      <dgm:prSet presAssocID="{B3765BD7-BF2E-4784-912A-FB10E41E048D}" presName="spacer" presStyleCnt="0"/>
      <dgm:spPr/>
    </dgm:pt>
    <dgm:pt modelId="{DEECE2E8-B272-4B51-8BF2-B97D5277354D}" type="pres">
      <dgm:prSet presAssocID="{58881877-1943-4FC1-863D-EC978F347036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A12E8-7D8E-44AA-AD1A-6D7AAD2CD9F0}" type="pres">
      <dgm:prSet presAssocID="{8F4205A2-D22A-4EFA-A0EF-C8B422A89B23}" presName="spacer" presStyleCnt="0"/>
      <dgm:spPr/>
    </dgm:pt>
    <dgm:pt modelId="{4C869FD8-FED8-41F5-8FD1-F9DF680401A9}" type="pres">
      <dgm:prSet presAssocID="{4C77FDA1-AE8C-4B16-9E82-43B3CDE8D83E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8E817-5414-4F9C-9FC4-2AFD4CD1BC7D}" type="pres">
      <dgm:prSet presAssocID="{AA1393F9-2F14-437B-AF10-98DBF883BAA6}" presName="spacer" presStyleCnt="0"/>
      <dgm:spPr/>
    </dgm:pt>
    <dgm:pt modelId="{A8C78E4F-1CB2-4C19-9557-1B631A48D63C}" type="pres">
      <dgm:prSet presAssocID="{2C94060B-954D-4838-99F8-C402DDDB87B4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39752-04A0-4DED-A26D-28D67E9AE5BB}" type="pres">
      <dgm:prSet presAssocID="{1E655E38-462A-49DC-845F-CEED84678C2E}" presName="spacer" presStyleCnt="0"/>
      <dgm:spPr/>
    </dgm:pt>
    <dgm:pt modelId="{AA9A6BF1-0EAF-4A8E-BBFB-3E2778740D87}" type="pres">
      <dgm:prSet presAssocID="{AD12FACF-4785-43BB-95FD-FB739157283D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7113B-CE6F-4D40-92BC-83C4E531F77F}" type="pres">
      <dgm:prSet presAssocID="{611EE8F3-BEDA-443A-B862-DBFA34DBDBC9}" presName="spacer" presStyleCnt="0"/>
      <dgm:spPr/>
    </dgm:pt>
    <dgm:pt modelId="{99FFB858-792C-4E1F-8688-99372E500DEB}" type="pres">
      <dgm:prSet presAssocID="{8523ED47-D6D5-4BB7-B9E2-D06DFC596C4C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5C188-8607-476E-9AFA-8372250744CE}" srcId="{673F815E-4D83-4EEC-882B-84FEC85E444D}" destId="{58881877-1943-4FC1-863D-EC978F347036}" srcOrd="6" destOrd="0" parTransId="{B7B85C20-7275-4869-B13F-73BB2263D9A8}" sibTransId="{8F4205A2-D22A-4EFA-A0EF-C8B422A89B23}"/>
    <dgm:cxn modelId="{926045D5-FD49-4A80-8C71-DB0A5AC86B74}" type="presOf" srcId="{E8BD4DC7-6AF6-413D-9FDE-D3E9B069C055}" destId="{280A4C65-502B-414E-A4A3-8BF372BB0A16}" srcOrd="0" destOrd="0" presId="urn:microsoft.com/office/officeart/2005/8/layout/vList2"/>
    <dgm:cxn modelId="{CBC1A578-784D-4865-A13C-973E817CDBA4}" srcId="{673F815E-4D83-4EEC-882B-84FEC85E444D}" destId="{E8BD4DC7-6AF6-413D-9FDE-D3E9B069C055}" srcOrd="5" destOrd="0" parTransId="{8FD37C92-DFBF-40DC-8723-0330D1388087}" sibTransId="{B3765BD7-BF2E-4784-912A-FB10E41E048D}"/>
    <dgm:cxn modelId="{04795577-9DE3-41CA-BCD5-162D5F34776E}" type="presOf" srcId="{AD12FACF-4785-43BB-95FD-FB739157283D}" destId="{AA9A6BF1-0EAF-4A8E-BBFB-3E2778740D87}" srcOrd="0" destOrd="0" presId="urn:microsoft.com/office/officeart/2005/8/layout/vList2"/>
    <dgm:cxn modelId="{FCC9B316-AB0F-4D0C-9678-90EE125CD247}" srcId="{673F815E-4D83-4EEC-882B-84FEC85E444D}" destId="{4C77FDA1-AE8C-4B16-9E82-43B3CDE8D83E}" srcOrd="7" destOrd="0" parTransId="{4E1EF995-0D7B-4920-A34E-F6246C17FD8E}" sibTransId="{AA1393F9-2F14-437B-AF10-98DBF883BAA6}"/>
    <dgm:cxn modelId="{67B7EB34-A116-4897-9747-711E6ACC9F7D}" srcId="{673F815E-4D83-4EEC-882B-84FEC85E444D}" destId="{AD12FACF-4785-43BB-95FD-FB739157283D}" srcOrd="9" destOrd="0" parTransId="{C9B9DF3E-AADF-4508-8305-253F814E35E0}" sibTransId="{611EE8F3-BEDA-443A-B862-DBFA34DBDBC9}"/>
    <dgm:cxn modelId="{84BC0B42-9A03-4670-8B3E-DBB8FF914412}" srcId="{673F815E-4D83-4EEC-882B-84FEC85E444D}" destId="{8523ED47-D6D5-4BB7-B9E2-D06DFC596C4C}" srcOrd="10" destOrd="0" parTransId="{CA09E0B9-6089-49D9-95E4-443F3190A38B}" sibTransId="{6DD8DB78-AC66-4922-8FCE-13157D964586}"/>
    <dgm:cxn modelId="{76079113-ADF3-4A1B-959B-586618F98E04}" type="presOf" srcId="{8523ED47-D6D5-4BB7-B9E2-D06DFC596C4C}" destId="{99FFB858-792C-4E1F-8688-99372E500DEB}" srcOrd="0" destOrd="0" presId="urn:microsoft.com/office/officeart/2005/8/layout/vList2"/>
    <dgm:cxn modelId="{DF3C19C8-2A85-4AC4-9524-FF540EF3022E}" srcId="{673F815E-4D83-4EEC-882B-84FEC85E444D}" destId="{2C94060B-954D-4838-99F8-C402DDDB87B4}" srcOrd="8" destOrd="0" parTransId="{541F1389-3148-43CB-B8A4-FEABEE8E7005}" sibTransId="{1E655E38-462A-49DC-845F-CEED84678C2E}"/>
    <dgm:cxn modelId="{56E7B745-609B-4372-A1CF-C7E576A71172}" type="presOf" srcId="{2C94060B-954D-4838-99F8-C402DDDB87B4}" destId="{A8C78E4F-1CB2-4C19-9557-1B631A48D63C}" srcOrd="0" destOrd="0" presId="urn:microsoft.com/office/officeart/2005/8/layout/vList2"/>
    <dgm:cxn modelId="{C2B60990-AE29-4AA2-AC8F-85ACA6462EC9}" srcId="{673F815E-4D83-4EEC-882B-84FEC85E444D}" destId="{46F650EA-D928-4D40-94A0-FBF048BFD0AE}" srcOrd="1" destOrd="0" parTransId="{A02C87A8-D1A7-4A3F-872D-75764B99D12E}" sibTransId="{4FA61E7F-D6B3-4775-8811-07382CD4269E}"/>
    <dgm:cxn modelId="{B72A3C24-0E45-484A-BE51-C129293317DD}" type="presOf" srcId="{3CD5CA41-83BB-41C0-A2B0-B3B39A94A1FE}" destId="{BA591EBC-6764-48BE-AD59-A8449ABD9DB2}" srcOrd="0" destOrd="0" presId="urn:microsoft.com/office/officeart/2005/8/layout/vList2"/>
    <dgm:cxn modelId="{AFC848FA-A5E8-4D59-8455-49D3691C3084}" type="presOf" srcId="{46F650EA-D928-4D40-94A0-FBF048BFD0AE}" destId="{D16B76DB-EB6F-4962-9D46-995214D56D24}" srcOrd="0" destOrd="0" presId="urn:microsoft.com/office/officeart/2005/8/layout/vList2"/>
    <dgm:cxn modelId="{61D5EB8B-19CD-4E43-8EB5-9FDAE2692D98}" type="presOf" srcId="{673F815E-4D83-4EEC-882B-84FEC85E444D}" destId="{E57765E5-0971-4E10-9C9D-BCDD918F011E}" srcOrd="0" destOrd="0" presId="urn:microsoft.com/office/officeart/2005/8/layout/vList2"/>
    <dgm:cxn modelId="{BD6F3A8A-7286-4D3B-8F05-15EAF136E734}" srcId="{673F815E-4D83-4EEC-882B-84FEC85E444D}" destId="{5C607940-B3E4-4DB7-B078-42ABDA7FA178}" srcOrd="3" destOrd="0" parTransId="{22B6EF27-ED1E-4E64-B3E8-3FAF5D60840F}" sibTransId="{D9416766-00F4-48FE-828C-7127C88C1819}"/>
    <dgm:cxn modelId="{924B8623-E880-45DA-BECF-87FAF3DBDAC4}" type="presOf" srcId="{58881877-1943-4FC1-863D-EC978F347036}" destId="{DEECE2E8-B272-4B51-8BF2-B97D5277354D}" srcOrd="0" destOrd="0" presId="urn:microsoft.com/office/officeart/2005/8/layout/vList2"/>
    <dgm:cxn modelId="{7A00A88A-F2F1-451C-BF21-B7D8CFC27997}" srcId="{673F815E-4D83-4EEC-882B-84FEC85E444D}" destId="{91EC4055-3E17-4CDB-8DB8-D321D72A1207}" srcOrd="4" destOrd="0" parTransId="{C03CBC1B-030A-4B57-9374-C8A021D4A523}" sibTransId="{52C99B77-267E-4759-BCE1-D457CB533A0C}"/>
    <dgm:cxn modelId="{AB524579-85C4-4A51-BBD3-00E3A62D34A0}" type="presOf" srcId="{4C77FDA1-AE8C-4B16-9E82-43B3CDE8D83E}" destId="{4C869FD8-FED8-41F5-8FD1-F9DF680401A9}" srcOrd="0" destOrd="0" presId="urn:microsoft.com/office/officeart/2005/8/layout/vList2"/>
    <dgm:cxn modelId="{EA103E51-6A38-46D9-829F-54CC704C79F6}" srcId="{673F815E-4D83-4EEC-882B-84FEC85E444D}" destId="{4543BE72-7004-4C5D-AD35-FF3A9C38E2E3}" srcOrd="0" destOrd="0" parTransId="{2F856700-822D-4F3F-8671-284BF965ED06}" sibTransId="{079AD5E0-064D-4CA4-B075-2F21A64CE20C}"/>
    <dgm:cxn modelId="{C11B326E-248B-46F0-8669-8A1B328CAA03}" type="presOf" srcId="{5C607940-B3E4-4DB7-B078-42ABDA7FA178}" destId="{74590C79-0FA0-46B9-9C30-78F97A342ED1}" srcOrd="0" destOrd="0" presId="urn:microsoft.com/office/officeart/2005/8/layout/vList2"/>
    <dgm:cxn modelId="{C5B27DAB-75EF-4A76-83C8-A2A901F938D9}" type="presOf" srcId="{91EC4055-3E17-4CDB-8DB8-D321D72A1207}" destId="{8500A6C4-178D-4903-A604-E7004CBD336E}" srcOrd="0" destOrd="0" presId="urn:microsoft.com/office/officeart/2005/8/layout/vList2"/>
    <dgm:cxn modelId="{BB12003E-691C-49D5-9B06-7FCD4001D42F}" srcId="{673F815E-4D83-4EEC-882B-84FEC85E444D}" destId="{3CD5CA41-83BB-41C0-A2B0-B3B39A94A1FE}" srcOrd="2" destOrd="0" parTransId="{CEC0C7EB-8F3F-48E7-BC8B-AF5B4CFA12A2}" sibTransId="{C8B44A9F-8D11-4104-A7F4-4D3DE1834172}"/>
    <dgm:cxn modelId="{50FC1EBB-3BED-4759-8B22-C06B82DC7B9F}" type="presOf" srcId="{4543BE72-7004-4C5D-AD35-FF3A9C38E2E3}" destId="{08930A62-2FBA-4ECC-9DBA-0CE37FA50D1C}" srcOrd="0" destOrd="0" presId="urn:microsoft.com/office/officeart/2005/8/layout/vList2"/>
    <dgm:cxn modelId="{BCEAED05-4C0D-42E1-98E3-BA9D751A0A81}" type="presParOf" srcId="{E57765E5-0971-4E10-9C9D-BCDD918F011E}" destId="{08930A62-2FBA-4ECC-9DBA-0CE37FA50D1C}" srcOrd="0" destOrd="0" presId="urn:microsoft.com/office/officeart/2005/8/layout/vList2"/>
    <dgm:cxn modelId="{2DCBC5AE-3A06-4DA2-BFB5-4ABE36BAF603}" type="presParOf" srcId="{E57765E5-0971-4E10-9C9D-BCDD918F011E}" destId="{9468A3B6-FA76-49EF-A0F7-B566414FAD84}" srcOrd="1" destOrd="0" presId="urn:microsoft.com/office/officeart/2005/8/layout/vList2"/>
    <dgm:cxn modelId="{A74A0F98-EEFE-4EC8-90C3-1084D5CAC226}" type="presParOf" srcId="{E57765E5-0971-4E10-9C9D-BCDD918F011E}" destId="{D16B76DB-EB6F-4962-9D46-995214D56D24}" srcOrd="2" destOrd="0" presId="urn:microsoft.com/office/officeart/2005/8/layout/vList2"/>
    <dgm:cxn modelId="{A714FDC9-934C-49A0-A57A-6F8E7F0A74E0}" type="presParOf" srcId="{E57765E5-0971-4E10-9C9D-BCDD918F011E}" destId="{60CAC65A-729B-48C5-A8E0-819E2F690D86}" srcOrd="3" destOrd="0" presId="urn:microsoft.com/office/officeart/2005/8/layout/vList2"/>
    <dgm:cxn modelId="{37E3A882-F83E-4F12-9668-B8EC38BA7A79}" type="presParOf" srcId="{E57765E5-0971-4E10-9C9D-BCDD918F011E}" destId="{BA591EBC-6764-48BE-AD59-A8449ABD9DB2}" srcOrd="4" destOrd="0" presId="urn:microsoft.com/office/officeart/2005/8/layout/vList2"/>
    <dgm:cxn modelId="{43053C1B-2B4C-471F-8088-00B8841FD560}" type="presParOf" srcId="{E57765E5-0971-4E10-9C9D-BCDD918F011E}" destId="{34E91499-6E70-4711-9D26-C9DA3947F1FC}" srcOrd="5" destOrd="0" presId="urn:microsoft.com/office/officeart/2005/8/layout/vList2"/>
    <dgm:cxn modelId="{BA863714-A019-4A4E-B769-47A0E27FC6DD}" type="presParOf" srcId="{E57765E5-0971-4E10-9C9D-BCDD918F011E}" destId="{74590C79-0FA0-46B9-9C30-78F97A342ED1}" srcOrd="6" destOrd="0" presId="urn:microsoft.com/office/officeart/2005/8/layout/vList2"/>
    <dgm:cxn modelId="{F53EE7D5-92A5-48D5-B476-DFBD3C6FA249}" type="presParOf" srcId="{E57765E5-0971-4E10-9C9D-BCDD918F011E}" destId="{06EAF01C-7300-4279-9422-E65282952389}" srcOrd="7" destOrd="0" presId="urn:microsoft.com/office/officeart/2005/8/layout/vList2"/>
    <dgm:cxn modelId="{AB2A1D60-1157-45E7-B132-F2842121E40A}" type="presParOf" srcId="{E57765E5-0971-4E10-9C9D-BCDD918F011E}" destId="{8500A6C4-178D-4903-A604-E7004CBD336E}" srcOrd="8" destOrd="0" presId="urn:microsoft.com/office/officeart/2005/8/layout/vList2"/>
    <dgm:cxn modelId="{09320974-3D0D-4538-9D9E-992611D0182D}" type="presParOf" srcId="{E57765E5-0971-4E10-9C9D-BCDD918F011E}" destId="{51AE268B-6518-4BCE-8E4A-D923A17CF2C2}" srcOrd="9" destOrd="0" presId="urn:microsoft.com/office/officeart/2005/8/layout/vList2"/>
    <dgm:cxn modelId="{4153A0EE-C149-44FE-8BE4-9AC1DFA039F0}" type="presParOf" srcId="{E57765E5-0971-4E10-9C9D-BCDD918F011E}" destId="{280A4C65-502B-414E-A4A3-8BF372BB0A16}" srcOrd="10" destOrd="0" presId="urn:microsoft.com/office/officeart/2005/8/layout/vList2"/>
    <dgm:cxn modelId="{68FCB5E5-46D9-43F1-B624-F8B47FA5003F}" type="presParOf" srcId="{E57765E5-0971-4E10-9C9D-BCDD918F011E}" destId="{985756A6-7FA5-4025-A38E-E3DCBA9E59F2}" srcOrd="11" destOrd="0" presId="urn:microsoft.com/office/officeart/2005/8/layout/vList2"/>
    <dgm:cxn modelId="{C208C4A8-6F3B-46D0-82AD-D44750A644FB}" type="presParOf" srcId="{E57765E5-0971-4E10-9C9D-BCDD918F011E}" destId="{DEECE2E8-B272-4B51-8BF2-B97D5277354D}" srcOrd="12" destOrd="0" presId="urn:microsoft.com/office/officeart/2005/8/layout/vList2"/>
    <dgm:cxn modelId="{1AA20039-A981-4821-A3CA-4032BAF7FF71}" type="presParOf" srcId="{E57765E5-0971-4E10-9C9D-BCDD918F011E}" destId="{D11A12E8-7D8E-44AA-AD1A-6D7AAD2CD9F0}" srcOrd="13" destOrd="0" presId="urn:microsoft.com/office/officeart/2005/8/layout/vList2"/>
    <dgm:cxn modelId="{80ECB9A0-AADF-4479-82AD-4C38677BFEF7}" type="presParOf" srcId="{E57765E5-0971-4E10-9C9D-BCDD918F011E}" destId="{4C869FD8-FED8-41F5-8FD1-F9DF680401A9}" srcOrd="14" destOrd="0" presId="urn:microsoft.com/office/officeart/2005/8/layout/vList2"/>
    <dgm:cxn modelId="{ED31BD52-D0DF-4274-A59B-C5F1643F9F9C}" type="presParOf" srcId="{E57765E5-0971-4E10-9C9D-BCDD918F011E}" destId="{8298E817-5414-4F9C-9FC4-2AFD4CD1BC7D}" srcOrd="15" destOrd="0" presId="urn:microsoft.com/office/officeart/2005/8/layout/vList2"/>
    <dgm:cxn modelId="{FA8D3902-1397-4766-9D61-6734948A0B06}" type="presParOf" srcId="{E57765E5-0971-4E10-9C9D-BCDD918F011E}" destId="{A8C78E4F-1CB2-4C19-9557-1B631A48D63C}" srcOrd="16" destOrd="0" presId="urn:microsoft.com/office/officeart/2005/8/layout/vList2"/>
    <dgm:cxn modelId="{F77819E0-3610-4048-BD33-B929FFAE0279}" type="presParOf" srcId="{E57765E5-0971-4E10-9C9D-BCDD918F011E}" destId="{E3A39752-04A0-4DED-A26D-28D67E9AE5BB}" srcOrd="17" destOrd="0" presId="urn:microsoft.com/office/officeart/2005/8/layout/vList2"/>
    <dgm:cxn modelId="{CBF56A24-75CB-4670-9A30-F30984DA28A8}" type="presParOf" srcId="{E57765E5-0971-4E10-9C9D-BCDD918F011E}" destId="{AA9A6BF1-0EAF-4A8E-BBFB-3E2778740D87}" srcOrd="18" destOrd="0" presId="urn:microsoft.com/office/officeart/2005/8/layout/vList2"/>
    <dgm:cxn modelId="{F0F8FC99-D9BB-4A53-9EEE-98C73CAEC572}" type="presParOf" srcId="{E57765E5-0971-4E10-9C9D-BCDD918F011E}" destId="{38D7113B-CE6F-4D40-92BC-83C4E531F77F}" srcOrd="19" destOrd="0" presId="urn:microsoft.com/office/officeart/2005/8/layout/vList2"/>
    <dgm:cxn modelId="{A18CB763-A6C6-4CCD-9067-C7190D239933}" type="presParOf" srcId="{E57765E5-0971-4E10-9C9D-BCDD918F011E}" destId="{99FFB858-792C-4E1F-8688-99372E500DEB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038F71-8A70-4E08-8D21-3F057A5E15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9F7C9-381B-4F11-B715-4B455E0BDAE6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Transfusi</a:t>
          </a:r>
          <a:r>
            <a:rPr lang="en-US" dirty="0" smtClean="0"/>
            <a:t> </a:t>
          </a:r>
          <a:r>
            <a:rPr lang="en-US" dirty="0" err="1" smtClean="0"/>
            <a:t>Darah</a:t>
          </a:r>
          <a:endParaRPr lang="en-US" dirty="0"/>
        </a:p>
      </dgm:t>
    </dgm:pt>
    <dgm:pt modelId="{64715A1D-DAB3-4C71-A1F8-23217A3E9861}" type="parTrans" cxnId="{BACF1276-26E9-4BA9-9B15-9F1D40748945}">
      <dgm:prSet/>
      <dgm:spPr/>
      <dgm:t>
        <a:bodyPr/>
        <a:lstStyle/>
        <a:p>
          <a:endParaRPr lang="en-US"/>
        </a:p>
      </dgm:t>
    </dgm:pt>
    <dgm:pt modelId="{C07929ED-DB87-4F56-9A2E-A3F162056C38}" type="sibTrans" cxnId="{BACF1276-26E9-4BA9-9B15-9F1D40748945}">
      <dgm:prSet/>
      <dgm:spPr/>
      <dgm:t>
        <a:bodyPr/>
        <a:lstStyle/>
        <a:p>
          <a:endParaRPr lang="en-US"/>
        </a:p>
      </dgm:t>
    </dgm:pt>
    <dgm:pt modelId="{6D13385D-27BF-41DF-894A-0BC531CC2550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Gakin</a:t>
          </a:r>
          <a:endParaRPr lang="en-US" dirty="0"/>
        </a:p>
      </dgm:t>
    </dgm:pt>
    <dgm:pt modelId="{0E5DAA69-6C7F-41B0-86A7-B8CCBCF167AE}" type="parTrans" cxnId="{1D15D5D4-DC08-4544-906D-7CE1D210683E}">
      <dgm:prSet/>
      <dgm:spPr/>
      <dgm:t>
        <a:bodyPr/>
        <a:lstStyle/>
        <a:p>
          <a:endParaRPr lang="en-US"/>
        </a:p>
      </dgm:t>
    </dgm:pt>
    <dgm:pt modelId="{511D9314-7425-496D-9B6E-C75C0A8AF6B7}" type="sibTrans" cxnId="{1D15D5D4-DC08-4544-906D-7CE1D210683E}">
      <dgm:prSet/>
      <dgm:spPr/>
      <dgm:t>
        <a:bodyPr/>
        <a:lstStyle/>
        <a:p>
          <a:endParaRPr lang="en-US"/>
        </a:p>
      </dgm:t>
    </dgm:pt>
    <dgm:pt modelId="{DD5FC87A-4177-4E1F-AC00-D92681487592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Rekam</a:t>
          </a:r>
          <a:r>
            <a:rPr lang="en-US" dirty="0" smtClean="0"/>
            <a:t> </a:t>
          </a:r>
          <a:r>
            <a:rPr lang="en-US" dirty="0" err="1" smtClean="0"/>
            <a:t>Medik</a:t>
          </a:r>
          <a:endParaRPr lang="en-US" dirty="0"/>
        </a:p>
      </dgm:t>
    </dgm:pt>
    <dgm:pt modelId="{237A08BA-281D-447A-B30E-06A6A298D8DC}" type="parTrans" cxnId="{71DED18D-09AC-40E9-911C-58D6C4D623AE}">
      <dgm:prSet/>
      <dgm:spPr/>
      <dgm:t>
        <a:bodyPr/>
        <a:lstStyle/>
        <a:p>
          <a:endParaRPr lang="en-US"/>
        </a:p>
      </dgm:t>
    </dgm:pt>
    <dgm:pt modelId="{449B8A1C-65CF-47FD-87E7-EA922CEF7FCB}" type="sibTrans" cxnId="{71DED18D-09AC-40E9-911C-58D6C4D623AE}">
      <dgm:prSet/>
      <dgm:spPr/>
      <dgm:t>
        <a:bodyPr/>
        <a:lstStyle/>
        <a:p>
          <a:endParaRPr lang="en-US"/>
        </a:p>
      </dgm:t>
    </dgm:pt>
    <dgm:pt modelId="{C29E83E3-7F66-46DB-8B78-685E3435CEE9}">
      <dgm:prSet/>
      <dgm:spPr/>
      <dgm:t>
        <a:bodyPr/>
        <a:lstStyle/>
        <a:p>
          <a:pPr rtl="0"/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Limbah</a:t>
          </a:r>
          <a:endParaRPr lang="en-US" dirty="0"/>
        </a:p>
      </dgm:t>
    </dgm:pt>
    <dgm:pt modelId="{1528D3F5-4927-46C0-8B27-3D38FD8795A6}" type="parTrans" cxnId="{04D78169-B888-401D-B213-6DE3B3B6185C}">
      <dgm:prSet/>
      <dgm:spPr/>
      <dgm:t>
        <a:bodyPr/>
        <a:lstStyle/>
        <a:p>
          <a:endParaRPr lang="en-US"/>
        </a:p>
      </dgm:t>
    </dgm:pt>
    <dgm:pt modelId="{7CCA2308-92EA-4EEB-85ED-ACC736252A47}" type="sibTrans" cxnId="{04D78169-B888-401D-B213-6DE3B3B6185C}">
      <dgm:prSet/>
      <dgm:spPr/>
      <dgm:t>
        <a:bodyPr/>
        <a:lstStyle/>
        <a:p>
          <a:endParaRPr lang="en-US"/>
        </a:p>
      </dgm:t>
    </dgm:pt>
    <dgm:pt modelId="{3A6C63DE-652B-4FDD-A3A6-8D0859453B49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Administrasi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endParaRPr lang="en-US" dirty="0"/>
        </a:p>
      </dgm:t>
    </dgm:pt>
    <dgm:pt modelId="{B06FFBC3-E0F2-4BFD-B7D7-CF28FE57473F}" type="parTrans" cxnId="{325063D5-8C9B-4BD7-89E1-226469DF504F}">
      <dgm:prSet/>
      <dgm:spPr/>
      <dgm:t>
        <a:bodyPr/>
        <a:lstStyle/>
        <a:p>
          <a:endParaRPr lang="en-US"/>
        </a:p>
      </dgm:t>
    </dgm:pt>
    <dgm:pt modelId="{0EBC802B-0A91-4E92-954A-C40AD5CBA537}" type="sibTrans" cxnId="{325063D5-8C9B-4BD7-89E1-226469DF504F}">
      <dgm:prSet/>
      <dgm:spPr/>
      <dgm:t>
        <a:bodyPr/>
        <a:lstStyle/>
        <a:p>
          <a:endParaRPr lang="en-US"/>
        </a:p>
      </dgm:t>
    </dgm:pt>
    <dgm:pt modelId="{35BC6513-AC71-4F6E-844F-DF53E6B3386B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Ambulance</a:t>
          </a:r>
          <a:endParaRPr lang="en-US" dirty="0"/>
        </a:p>
      </dgm:t>
    </dgm:pt>
    <dgm:pt modelId="{D0E6C051-9D7B-4E38-89B8-AB8AE99EAE3A}" type="parTrans" cxnId="{F102471B-4A3E-4F8C-B01C-B544B19EF4DE}">
      <dgm:prSet/>
      <dgm:spPr/>
      <dgm:t>
        <a:bodyPr/>
        <a:lstStyle/>
        <a:p>
          <a:endParaRPr lang="en-US"/>
        </a:p>
      </dgm:t>
    </dgm:pt>
    <dgm:pt modelId="{476994E5-96EB-414F-A065-CF720C767643}" type="sibTrans" cxnId="{F102471B-4A3E-4F8C-B01C-B544B19EF4DE}">
      <dgm:prSet/>
      <dgm:spPr/>
      <dgm:t>
        <a:bodyPr/>
        <a:lstStyle/>
        <a:p>
          <a:endParaRPr lang="en-US"/>
        </a:p>
      </dgm:t>
    </dgm:pt>
    <dgm:pt modelId="{A47C1E29-40A9-45B4-85AD-F4C23E413CF8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Pemulasaraan</a:t>
          </a:r>
          <a:r>
            <a:rPr lang="en-US" dirty="0" smtClean="0"/>
            <a:t> </a:t>
          </a:r>
          <a:r>
            <a:rPr lang="en-US" dirty="0" err="1" smtClean="0"/>
            <a:t>Jenazah</a:t>
          </a:r>
          <a:endParaRPr lang="en-US" dirty="0"/>
        </a:p>
      </dgm:t>
    </dgm:pt>
    <dgm:pt modelId="{AEC90C36-C00A-4738-BC0E-9129725D5ED2}" type="parTrans" cxnId="{A8463022-6953-4869-B8E5-2858C717AF56}">
      <dgm:prSet/>
      <dgm:spPr/>
      <dgm:t>
        <a:bodyPr/>
        <a:lstStyle/>
        <a:p>
          <a:endParaRPr lang="en-US"/>
        </a:p>
      </dgm:t>
    </dgm:pt>
    <dgm:pt modelId="{5C8D35BF-9BD8-4524-9662-E79EA72A9971}" type="sibTrans" cxnId="{A8463022-6953-4869-B8E5-2858C717AF56}">
      <dgm:prSet/>
      <dgm:spPr/>
      <dgm:t>
        <a:bodyPr/>
        <a:lstStyle/>
        <a:p>
          <a:endParaRPr lang="en-US"/>
        </a:p>
      </dgm:t>
    </dgm:pt>
    <dgm:pt modelId="{31359464-5861-4AA0-8DBE-85FB8F7DA869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Laundry</a:t>
          </a:r>
          <a:endParaRPr lang="en-US" dirty="0"/>
        </a:p>
      </dgm:t>
    </dgm:pt>
    <dgm:pt modelId="{3EE3946F-3093-4046-9C63-BBE1BFAE5B24}" type="parTrans" cxnId="{768F4124-E37B-49DE-BC7E-1FBF53A0A134}">
      <dgm:prSet/>
      <dgm:spPr/>
      <dgm:t>
        <a:bodyPr/>
        <a:lstStyle/>
        <a:p>
          <a:endParaRPr lang="en-US"/>
        </a:p>
      </dgm:t>
    </dgm:pt>
    <dgm:pt modelId="{9CA0DD81-3C26-4EC2-BABB-F2294A8DFC06}" type="sibTrans" cxnId="{768F4124-E37B-49DE-BC7E-1FBF53A0A134}">
      <dgm:prSet/>
      <dgm:spPr/>
      <dgm:t>
        <a:bodyPr/>
        <a:lstStyle/>
        <a:p>
          <a:endParaRPr lang="en-US"/>
        </a:p>
      </dgm:t>
    </dgm:pt>
    <dgm:pt modelId="{C4609E1E-4496-4E9D-BC01-D5B2CF81151E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Pemeliharaan</a:t>
          </a:r>
          <a:r>
            <a:rPr lang="en-US" dirty="0" smtClean="0"/>
            <a:t> </a:t>
          </a:r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Rumah</a:t>
          </a:r>
          <a:r>
            <a:rPr lang="en-US" dirty="0" smtClean="0"/>
            <a:t> </a:t>
          </a:r>
          <a:r>
            <a:rPr lang="en-US" dirty="0" err="1" smtClean="0"/>
            <a:t>Sakit</a:t>
          </a:r>
          <a:endParaRPr lang="en-US" dirty="0"/>
        </a:p>
      </dgm:t>
    </dgm:pt>
    <dgm:pt modelId="{D9F692F6-3AB1-497C-A2B4-6AF7DB5DE545}" type="parTrans" cxnId="{7BD8C141-973C-42A9-A362-11366653D8BA}">
      <dgm:prSet/>
      <dgm:spPr/>
      <dgm:t>
        <a:bodyPr/>
        <a:lstStyle/>
        <a:p>
          <a:endParaRPr lang="en-US"/>
        </a:p>
      </dgm:t>
    </dgm:pt>
    <dgm:pt modelId="{992B991C-2115-4326-8CAB-14A6913A11AC}" type="sibTrans" cxnId="{7BD8C141-973C-42A9-A362-11366653D8BA}">
      <dgm:prSet/>
      <dgm:spPr/>
      <dgm:t>
        <a:bodyPr/>
        <a:lstStyle/>
        <a:p>
          <a:endParaRPr lang="en-US"/>
        </a:p>
      </dgm:t>
    </dgm:pt>
    <dgm:pt modelId="{DD6ADD32-B985-45B0-8416-CCB30F41BCC0}">
      <dgm:prSet/>
      <dgm:spPr/>
      <dgm:t>
        <a:bodyPr/>
        <a:lstStyle/>
        <a:p>
          <a:pPr rtl="0"/>
          <a:r>
            <a:rPr lang="en-US" dirty="0" err="1" smtClean="0"/>
            <a:t>Pencegahan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Pengendalian</a:t>
          </a:r>
          <a:r>
            <a:rPr lang="en-US" dirty="0" smtClean="0"/>
            <a:t> </a:t>
          </a:r>
          <a:r>
            <a:rPr lang="en-US" dirty="0" err="1" smtClean="0"/>
            <a:t>Infeksi</a:t>
          </a:r>
          <a:endParaRPr lang="en-US" dirty="0"/>
        </a:p>
      </dgm:t>
    </dgm:pt>
    <dgm:pt modelId="{EFEFC705-D46F-4BD9-831A-9ED6D7B01C50}" type="parTrans" cxnId="{DB36ACDC-6CD8-41C9-9E96-1D10C369C2A8}">
      <dgm:prSet/>
      <dgm:spPr/>
      <dgm:t>
        <a:bodyPr/>
        <a:lstStyle/>
        <a:p>
          <a:endParaRPr lang="en-US"/>
        </a:p>
      </dgm:t>
    </dgm:pt>
    <dgm:pt modelId="{29A8E367-B9FA-4D00-A988-0BFD5B2DB9BB}" type="sibTrans" cxnId="{DB36ACDC-6CD8-41C9-9E96-1D10C369C2A8}">
      <dgm:prSet/>
      <dgm:spPr/>
      <dgm:t>
        <a:bodyPr/>
        <a:lstStyle/>
        <a:p>
          <a:endParaRPr lang="en-US"/>
        </a:p>
      </dgm:t>
    </dgm:pt>
    <dgm:pt modelId="{1262A161-0489-41A5-833E-A9480476D600}">
      <dgm:prSet/>
      <dgm:spPr/>
      <dgm:t>
        <a:bodyPr/>
        <a:lstStyle/>
        <a:p>
          <a:pPr rtl="0"/>
          <a:r>
            <a:rPr lang="en-US" dirty="0" err="1" smtClean="0"/>
            <a:t>Pelayanan</a:t>
          </a:r>
          <a:r>
            <a:rPr lang="en-US" dirty="0" smtClean="0"/>
            <a:t> </a:t>
          </a:r>
          <a:r>
            <a:rPr lang="en-US" dirty="0" err="1" smtClean="0"/>
            <a:t>Keamanan</a:t>
          </a:r>
          <a:endParaRPr lang="en-US" dirty="0"/>
        </a:p>
      </dgm:t>
    </dgm:pt>
    <dgm:pt modelId="{5BBC27EB-B325-4558-8A22-037D83552A0B}" type="parTrans" cxnId="{2BA5278E-3059-44B6-847C-5F04513A9B27}">
      <dgm:prSet/>
      <dgm:spPr/>
      <dgm:t>
        <a:bodyPr/>
        <a:lstStyle/>
        <a:p>
          <a:endParaRPr lang="en-US"/>
        </a:p>
      </dgm:t>
    </dgm:pt>
    <dgm:pt modelId="{4230E732-2CA0-4894-8E4B-DE43EC412853}" type="sibTrans" cxnId="{2BA5278E-3059-44B6-847C-5F04513A9B27}">
      <dgm:prSet/>
      <dgm:spPr/>
      <dgm:t>
        <a:bodyPr/>
        <a:lstStyle/>
        <a:p>
          <a:endParaRPr lang="en-US"/>
        </a:p>
      </dgm:t>
    </dgm:pt>
    <dgm:pt modelId="{6615781C-8155-4233-B378-A9E6383474A7}" type="pres">
      <dgm:prSet presAssocID="{DE038F71-8A70-4E08-8D21-3F057A5E1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158D4-22E6-42A1-8A35-BDF0DD3259F4}" type="pres">
      <dgm:prSet presAssocID="{2EC9F7C9-381B-4F11-B715-4B455E0BDAE6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6DDB7-AB4C-4E6E-AF25-8D6318921976}" type="pres">
      <dgm:prSet presAssocID="{C07929ED-DB87-4F56-9A2E-A3F162056C38}" presName="spacer" presStyleCnt="0"/>
      <dgm:spPr/>
    </dgm:pt>
    <dgm:pt modelId="{B3CD0112-CD56-47AD-B897-53833F2AEAF9}" type="pres">
      <dgm:prSet presAssocID="{6D13385D-27BF-41DF-894A-0BC531CC2550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10F75-B4DD-4105-924F-CBBCF297A08A}" type="pres">
      <dgm:prSet presAssocID="{511D9314-7425-496D-9B6E-C75C0A8AF6B7}" presName="spacer" presStyleCnt="0"/>
      <dgm:spPr/>
    </dgm:pt>
    <dgm:pt modelId="{C15138FF-8387-40C1-B985-F1604A084946}" type="pres">
      <dgm:prSet presAssocID="{DD5FC87A-4177-4E1F-AC00-D92681487592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3C470-0969-4B1A-B19E-9F8B1475B9FC}" type="pres">
      <dgm:prSet presAssocID="{449B8A1C-65CF-47FD-87E7-EA922CEF7FCB}" presName="spacer" presStyleCnt="0"/>
      <dgm:spPr/>
    </dgm:pt>
    <dgm:pt modelId="{DF1A77E0-976F-4AE5-B5BC-712641477AF5}" type="pres">
      <dgm:prSet presAssocID="{C29E83E3-7F66-46DB-8B78-685E3435CEE9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B0849-3747-4FD0-8BF4-DE25F73C0A66}" type="pres">
      <dgm:prSet presAssocID="{7CCA2308-92EA-4EEB-85ED-ACC736252A47}" presName="spacer" presStyleCnt="0"/>
      <dgm:spPr/>
    </dgm:pt>
    <dgm:pt modelId="{20F988F7-50FC-49A2-892D-2854FDF14BDF}" type="pres">
      <dgm:prSet presAssocID="{3A6C63DE-652B-4FDD-A3A6-8D0859453B4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96A5F-E00F-45BF-B864-DBC6B1A284D6}" type="pres">
      <dgm:prSet presAssocID="{0EBC802B-0A91-4E92-954A-C40AD5CBA537}" presName="spacer" presStyleCnt="0"/>
      <dgm:spPr/>
    </dgm:pt>
    <dgm:pt modelId="{B5D262C2-1C6F-41A6-8931-61DB51CB021F}" type="pres">
      <dgm:prSet presAssocID="{35BC6513-AC71-4F6E-844F-DF53E6B3386B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1C70E-A236-49EA-8954-26D122CE713E}" type="pres">
      <dgm:prSet presAssocID="{476994E5-96EB-414F-A065-CF720C767643}" presName="spacer" presStyleCnt="0"/>
      <dgm:spPr/>
    </dgm:pt>
    <dgm:pt modelId="{9147E207-A869-4B5B-A0DD-F626C188AF05}" type="pres">
      <dgm:prSet presAssocID="{A47C1E29-40A9-45B4-85AD-F4C23E413CF8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C360D-78D6-4C75-B17D-5F77F3AD6363}" type="pres">
      <dgm:prSet presAssocID="{5C8D35BF-9BD8-4524-9662-E79EA72A9971}" presName="spacer" presStyleCnt="0"/>
      <dgm:spPr/>
    </dgm:pt>
    <dgm:pt modelId="{7639F580-9F1F-40CB-971A-702346E1F2E3}" type="pres">
      <dgm:prSet presAssocID="{31359464-5861-4AA0-8DBE-85FB8F7DA869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1CB63-3B20-4F01-871D-9D4854EE7C8B}" type="pres">
      <dgm:prSet presAssocID="{9CA0DD81-3C26-4EC2-BABB-F2294A8DFC06}" presName="spacer" presStyleCnt="0"/>
      <dgm:spPr/>
    </dgm:pt>
    <dgm:pt modelId="{4C06E795-1AEA-46EF-8883-B754AC7E8734}" type="pres">
      <dgm:prSet presAssocID="{C4609E1E-4496-4E9D-BC01-D5B2CF81151E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165BE-5122-4831-B3D2-C2B36E95E73B}" type="pres">
      <dgm:prSet presAssocID="{992B991C-2115-4326-8CAB-14A6913A11AC}" presName="spacer" presStyleCnt="0"/>
      <dgm:spPr/>
    </dgm:pt>
    <dgm:pt modelId="{DBAF8AEB-2F86-4905-96EC-EBE4EB547CB5}" type="pres">
      <dgm:prSet presAssocID="{DD6ADD32-B985-45B0-8416-CCB30F41BCC0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15986-1E7C-40C2-A243-7D043632A77E}" type="pres">
      <dgm:prSet presAssocID="{29A8E367-B9FA-4D00-A988-0BFD5B2DB9BB}" presName="spacer" presStyleCnt="0"/>
      <dgm:spPr/>
    </dgm:pt>
    <dgm:pt modelId="{D5C03A4B-5DD3-4F31-BF41-2D377E3BE1C9}" type="pres">
      <dgm:prSet presAssocID="{1262A161-0489-41A5-833E-A9480476D60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D17A04-E610-4D37-A2FC-C577261C3676}" type="presOf" srcId="{3A6C63DE-652B-4FDD-A3A6-8D0859453B49}" destId="{20F988F7-50FC-49A2-892D-2854FDF14BDF}" srcOrd="0" destOrd="0" presId="urn:microsoft.com/office/officeart/2005/8/layout/vList2"/>
    <dgm:cxn modelId="{B4F8E1A4-5F7D-4026-9EE1-41C742AB0729}" type="presOf" srcId="{2EC9F7C9-381B-4F11-B715-4B455E0BDAE6}" destId="{19A158D4-22E6-42A1-8A35-BDF0DD3259F4}" srcOrd="0" destOrd="0" presId="urn:microsoft.com/office/officeart/2005/8/layout/vList2"/>
    <dgm:cxn modelId="{2A95B4FA-28C9-4A28-B7EE-C702EDA8AFF7}" type="presOf" srcId="{35BC6513-AC71-4F6E-844F-DF53E6B3386B}" destId="{B5D262C2-1C6F-41A6-8931-61DB51CB021F}" srcOrd="0" destOrd="0" presId="urn:microsoft.com/office/officeart/2005/8/layout/vList2"/>
    <dgm:cxn modelId="{325063D5-8C9B-4BD7-89E1-226469DF504F}" srcId="{DE038F71-8A70-4E08-8D21-3F057A5E15EA}" destId="{3A6C63DE-652B-4FDD-A3A6-8D0859453B49}" srcOrd="4" destOrd="0" parTransId="{B06FFBC3-E0F2-4BFD-B7D7-CF28FE57473F}" sibTransId="{0EBC802B-0A91-4E92-954A-C40AD5CBA537}"/>
    <dgm:cxn modelId="{0590AF4A-8ED5-484D-90A1-DD4CA1B94F96}" type="presOf" srcId="{A47C1E29-40A9-45B4-85AD-F4C23E413CF8}" destId="{9147E207-A869-4B5B-A0DD-F626C188AF05}" srcOrd="0" destOrd="0" presId="urn:microsoft.com/office/officeart/2005/8/layout/vList2"/>
    <dgm:cxn modelId="{71DED18D-09AC-40E9-911C-58D6C4D623AE}" srcId="{DE038F71-8A70-4E08-8D21-3F057A5E15EA}" destId="{DD5FC87A-4177-4E1F-AC00-D92681487592}" srcOrd="2" destOrd="0" parTransId="{237A08BA-281D-447A-B30E-06A6A298D8DC}" sibTransId="{449B8A1C-65CF-47FD-87E7-EA922CEF7FCB}"/>
    <dgm:cxn modelId="{8B0B031E-9F75-4156-A1B2-66ED554758FE}" type="presOf" srcId="{C29E83E3-7F66-46DB-8B78-685E3435CEE9}" destId="{DF1A77E0-976F-4AE5-B5BC-712641477AF5}" srcOrd="0" destOrd="0" presId="urn:microsoft.com/office/officeart/2005/8/layout/vList2"/>
    <dgm:cxn modelId="{BACF1276-26E9-4BA9-9B15-9F1D40748945}" srcId="{DE038F71-8A70-4E08-8D21-3F057A5E15EA}" destId="{2EC9F7C9-381B-4F11-B715-4B455E0BDAE6}" srcOrd="0" destOrd="0" parTransId="{64715A1D-DAB3-4C71-A1F8-23217A3E9861}" sibTransId="{C07929ED-DB87-4F56-9A2E-A3F162056C38}"/>
    <dgm:cxn modelId="{768F4124-E37B-49DE-BC7E-1FBF53A0A134}" srcId="{DE038F71-8A70-4E08-8D21-3F057A5E15EA}" destId="{31359464-5861-4AA0-8DBE-85FB8F7DA869}" srcOrd="7" destOrd="0" parTransId="{3EE3946F-3093-4046-9C63-BBE1BFAE5B24}" sibTransId="{9CA0DD81-3C26-4EC2-BABB-F2294A8DFC06}"/>
    <dgm:cxn modelId="{AA4B2920-29AA-4276-80F5-C410D00C3AC3}" type="presOf" srcId="{C4609E1E-4496-4E9D-BC01-D5B2CF81151E}" destId="{4C06E795-1AEA-46EF-8883-B754AC7E8734}" srcOrd="0" destOrd="0" presId="urn:microsoft.com/office/officeart/2005/8/layout/vList2"/>
    <dgm:cxn modelId="{F102471B-4A3E-4F8C-B01C-B544B19EF4DE}" srcId="{DE038F71-8A70-4E08-8D21-3F057A5E15EA}" destId="{35BC6513-AC71-4F6E-844F-DF53E6B3386B}" srcOrd="5" destOrd="0" parTransId="{D0E6C051-9D7B-4E38-89B8-AB8AE99EAE3A}" sibTransId="{476994E5-96EB-414F-A065-CF720C767643}"/>
    <dgm:cxn modelId="{8952DD09-84F7-48DF-B2BA-32270175B33D}" type="presOf" srcId="{31359464-5861-4AA0-8DBE-85FB8F7DA869}" destId="{7639F580-9F1F-40CB-971A-702346E1F2E3}" srcOrd="0" destOrd="0" presId="urn:microsoft.com/office/officeart/2005/8/layout/vList2"/>
    <dgm:cxn modelId="{A86684CB-9BCB-4B4D-B693-2A325B47E57E}" type="presOf" srcId="{6D13385D-27BF-41DF-894A-0BC531CC2550}" destId="{B3CD0112-CD56-47AD-B897-53833F2AEAF9}" srcOrd="0" destOrd="0" presId="urn:microsoft.com/office/officeart/2005/8/layout/vList2"/>
    <dgm:cxn modelId="{7BD8C141-973C-42A9-A362-11366653D8BA}" srcId="{DE038F71-8A70-4E08-8D21-3F057A5E15EA}" destId="{C4609E1E-4496-4E9D-BC01-D5B2CF81151E}" srcOrd="8" destOrd="0" parTransId="{D9F692F6-3AB1-497C-A2B4-6AF7DB5DE545}" sibTransId="{992B991C-2115-4326-8CAB-14A6913A11AC}"/>
    <dgm:cxn modelId="{5919772B-3F0D-4C50-8BFA-D6F35BD1EA3C}" type="presOf" srcId="{DD6ADD32-B985-45B0-8416-CCB30F41BCC0}" destId="{DBAF8AEB-2F86-4905-96EC-EBE4EB547CB5}" srcOrd="0" destOrd="0" presId="urn:microsoft.com/office/officeart/2005/8/layout/vList2"/>
    <dgm:cxn modelId="{DB36ACDC-6CD8-41C9-9E96-1D10C369C2A8}" srcId="{DE038F71-8A70-4E08-8D21-3F057A5E15EA}" destId="{DD6ADD32-B985-45B0-8416-CCB30F41BCC0}" srcOrd="9" destOrd="0" parTransId="{EFEFC705-D46F-4BD9-831A-9ED6D7B01C50}" sibTransId="{29A8E367-B9FA-4D00-A988-0BFD5B2DB9BB}"/>
    <dgm:cxn modelId="{1D15D5D4-DC08-4544-906D-7CE1D210683E}" srcId="{DE038F71-8A70-4E08-8D21-3F057A5E15EA}" destId="{6D13385D-27BF-41DF-894A-0BC531CC2550}" srcOrd="1" destOrd="0" parTransId="{0E5DAA69-6C7F-41B0-86A7-B8CCBCF167AE}" sibTransId="{511D9314-7425-496D-9B6E-C75C0A8AF6B7}"/>
    <dgm:cxn modelId="{69999244-243E-4F62-8FB2-2BD170F7A89B}" type="presOf" srcId="{1262A161-0489-41A5-833E-A9480476D600}" destId="{D5C03A4B-5DD3-4F31-BF41-2D377E3BE1C9}" srcOrd="0" destOrd="0" presId="urn:microsoft.com/office/officeart/2005/8/layout/vList2"/>
    <dgm:cxn modelId="{2BA5278E-3059-44B6-847C-5F04513A9B27}" srcId="{DE038F71-8A70-4E08-8D21-3F057A5E15EA}" destId="{1262A161-0489-41A5-833E-A9480476D600}" srcOrd="10" destOrd="0" parTransId="{5BBC27EB-B325-4558-8A22-037D83552A0B}" sibTransId="{4230E732-2CA0-4894-8E4B-DE43EC412853}"/>
    <dgm:cxn modelId="{B388442A-4BA2-4299-869C-EE0FC58590D4}" type="presOf" srcId="{DE038F71-8A70-4E08-8D21-3F057A5E15EA}" destId="{6615781C-8155-4233-B378-A9E6383474A7}" srcOrd="0" destOrd="0" presId="urn:microsoft.com/office/officeart/2005/8/layout/vList2"/>
    <dgm:cxn modelId="{A8463022-6953-4869-B8E5-2858C717AF56}" srcId="{DE038F71-8A70-4E08-8D21-3F057A5E15EA}" destId="{A47C1E29-40A9-45B4-85AD-F4C23E413CF8}" srcOrd="6" destOrd="0" parTransId="{AEC90C36-C00A-4738-BC0E-9129725D5ED2}" sibTransId="{5C8D35BF-9BD8-4524-9662-E79EA72A9971}"/>
    <dgm:cxn modelId="{306C4B2C-C6A0-4226-BFEB-C8CCF16E4BFC}" type="presOf" srcId="{DD5FC87A-4177-4E1F-AC00-D92681487592}" destId="{C15138FF-8387-40C1-B985-F1604A084946}" srcOrd="0" destOrd="0" presId="urn:microsoft.com/office/officeart/2005/8/layout/vList2"/>
    <dgm:cxn modelId="{04D78169-B888-401D-B213-6DE3B3B6185C}" srcId="{DE038F71-8A70-4E08-8D21-3F057A5E15EA}" destId="{C29E83E3-7F66-46DB-8B78-685E3435CEE9}" srcOrd="3" destOrd="0" parTransId="{1528D3F5-4927-46C0-8B27-3D38FD8795A6}" sibTransId="{7CCA2308-92EA-4EEB-85ED-ACC736252A47}"/>
    <dgm:cxn modelId="{F821EEF4-956D-44D1-96AC-7399C9701474}" type="presParOf" srcId="{6615781C-8155-4233-B378-A9E6383474A7}" destId="{19A158D4-22E6-42A1-8A35-BDF0DD3259F4}" srcOrd="0" destOrd="0" presId="urn:microsoft.com/office/officeart/2005/8/layout/vList2"/>
    <dgm:cxn modelId="{0DB100BA-372C-4109-BE83-5ABFA77FC23B}" type="presParOf" srcId="{6615781C-8155-4233-B378-A9E6383474A7}" destId="{33B6DDB7-AB4C-4E6E-AF25-8D6318921976}" srcOrd="1" destOrd="0" presId="urn:microsoft.com/office/officeart/2005/8/layout/vList2"/>
    <dgm:cxn modelId="{9B2D272E-9339-4A31-B9BE-82C862B90283}" type="presParOf" srcId="{6615781C-8155-4233-B378-A9E6383474A7}" destId="{B3CD0112-CD56-47AD-B897-53833F2AEAF9}" srcOrd="2" destOrd="0" presId="urn:microsoft.com/office/officeart/2005/8/layout/vList2"/>
    <dgm:cxn modelId="{D0CC9CEE-A3AE-4ED6-AE2D-B52340B40780}" type="presParOf" srcId="{6615781C-8155-4233-B378-A9E6383474A7}" destId="{AC910F75-B4DD-4105-924F-CBBCF297A08A}" srcOrd="3" destOrd="0" presId="urn:microsoft.com/office/officeart/2005/8/layout/vList2"/>
    <dgm:cxn modelId="{E0B7CC39-35E8-433F-9F87-6DA133D425EB}" type="presParOf" srcId="{6615781C-8155-4233-B378-A9E6383474A7}" destId="{C15138FF-8387-40C1-B985-F1604A084946}" srcOrd="4" destOrd="0" presId="urn:microsoft.com/office/officeart/2005/8/layout/vList2"/>
    <dgm:cxn modelId="{EEE2C929-9A6A-4DAC-8E54-57624C9371C9}" type="presParOf" srcId="{6615781C-8155-4233-B378-A9E6383474A7}" destId="{B823C470-0969-4B1A-B19E-9F8B1475B9FC}" srcOrd="5" destOrd="0" presId="urn:microsoft.com/office/officeart/2005/8/layout/vList2"/>
    <dgm:cxn modelId="{673F63CC-1A16-43F7-8EF1-B20E705E6CDE}" type="presParOf" srcId="{6615781C-8155-4233-B378-A9E6383474A7}" destId="{DF1A77E0-976F-4AE5-B5BC-712641477AF5}" srcOrd="6" destOrd="0" presId="urn:microsoft.com/office/officeart/2005/8/layout/vList2"/>
    <dgm:cxn modelId="{6C58F757-5A18-4658-9514-E851321EA3E0}" type="presParOf" srcId="{6615781C-8155-4233-B378-A9E6383474A7}" destId="{A11B0849-3747-4FD0-8BF4-DE25F73C0A66}" srcOrd="7" destOrd="0" presId="urn:microsoft.com/office/officeart/2005/8/layout/vList2"/>
    <dgm:cxn modelId="{0CA15F65-2FCC-446E-8022-57A65CEEF1EF}" type="presParOf" srcId="{6615781C-8155-4233-B378-A9E6383474A7}" destId="{20F988F7-50FC-49A2-892D-2854FDF14BDF}" srcOrd="8" destOrd="0" presId="urn:microsoft.com/office/officeart/2005/8/layout/vList2"/>
    <dgm:cxn modelId="{9D7A0744-64F5-4862-A634-BDDF29368D32}" type="presParOf" srcId="{6615781C-8155-4233-B378-A9E6383474A7}" destId="{1EB96A5F-E00F-45BF-B864-DBC6B1A284D6}" srcOrd="9" destOrd="0" presId="urn:microsoft.com/office/officeart/2005/8/layout/vList2"/>
    <dgm:cxn modelId="{701560DA-C4B4-488C-9A0B-5303F845CA8D}" type="presParOf" srcId="{6615781C-8155-4233-B378-A9E6383474A7}" destId="{B5D262C2-1C6F-41A6-8931-61DB51CB021F}" srcOrd="10" destOrd="0" presId="urn:microsoft.com/office/officeart/2005/8/layout/vList2"/>
    <dgm:cxn modelId="{AB85477E-A08D-4C92-A1F8-1F0A870EDAFB}" type="presParOf" srcId="{6615781C-8155-4233-B378-A9E6383474A7}" destId="{8D31C70E-A236-49EA-8954-26D122CE713E}" srcOrd="11" destOrd="0" presId="urn:microsoft.com/office/officeart/2005/8/layout/vList2"/>
    <dgm:cxn modelId="{CCB4855F-5C7D-4C4E-A523-E2C6C76A0C4D}" type="presParOf" srcId="{6615781C-8155-4233-B378-A9E6383474A7}" destId="{9147E207-A869-4B5B-A0DD-F626C188AF05}" srcOrd="12" destOrd="0" presId="urn:microsoft.com/office/officeart/2005/8/layout/vList2"/>
    <dgm:cxn modelId="{EBF435B1-F1ED-4CD8-8FDF-A897D3EC2543}" type="presParOf" srcId="{6615781C-8155-4233-B378-A9E6383474A7}" destId="{CE9C360D-78D6-4C75-B17D-5F77F3AD6363}" srcOrd="13" destOrd="0" presId="urn:microsoft.com/office/officeart/2005/8/layout/vList2"/>
    <dgm:cxn modelId="{64C17DB4-B795-4C94-B14B-FEB39F021A99}" type="presParOf" srcId="{6615781C-8155-4233-B378-A9E6383474A7}" destId="{7639F580-9F1F-40CB-971A-702346E1F2E3}" srcOrd="14" destOrd="0" presId="urn:microsoft.com/office/officeart/2005/8/layout/vList2"/>
    <dgm:cxn modelId="{B9E46F4A-0F0D-4B62-8F66-A58BB917A755}" type="presParOf" srcId="{6615781C-8155-4233-B378-A9E6383474A7}" destId="{27D1CB63-3B20-4F01-871D-9D4854EE7C8B}" srcOrd="15" destOrd="0" presId="urn:microsoft.com/office/officeart/2005/8/layout/vList2"/>
    <dgm:cxn modelId="{A013A12B-818B-4B1D-8540-C98DCAFCA819}" type="presParOf" srcId="{6615781C-8155-4233-B378-A9E6383474A7}" destId="{4C06E795-1AEA-46EF-8883-B754AC7E8734}" srcOrd="16" destOrd="0" presId="urn:microsoft.com/office/officeart/2005/8/layout/vList2"/>
    <dgm:cxn modelId="{63FEA716-73B5-4DAC-A9BE-793FC4D17873}" type="presParOf" srcId="{6615781C-8155-4233-B378-A9E6383474A7}" destId="{BB7165BE-5122-4831-B3D2-C2B36E95E73B}" srcOrd="17" destOrd="0" presId="urn:microsoft.com/office/officeart/2005/8/layout/vList2"/>
    <dgm:cxn modelId="{9165718A-CB6F-4D45-BDD8-1B26C0C778D7}" type="presParOf" srcId="{6615781C-8155-4233-B378-A9E6383474A7}" destId="{DBAF8AEB-2F86-4905-96EC-EBE4EB547CB5}" srcOrd="18" destOrd="0" presId="urn:microsoft.com/office/officeart/2005/8/layout/vList2"/>
    <dgm:cxn modelId="{74BCE18B-2DB4-4541-8991-43D393F63EAA}" type="presParOf" srcId="{6615781C-8155-4233-B378-A9E6383474A7}" destId="{25115986-1E7C-40C2-A243-7D043632A77E}" srcOrd="19" destOrd="0" presId="urn:microsoft.com/office/officeart/2005/8/layout/vList2"/>
    <dgm:cxn modelId="{034E28BC-2CA6-4765-97C8-58FE659ADCD8}" type="presParOf" srcId="{6615781C-8155-4233-B378-A9E6383474A7}" destId="{D5C03A4B-5DD3-4F31-BF41-2D377E3BE1C9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2287F-FECE-4F8B-A6D9-14E73755C8A0}">
      <dsp:nvSpPr>
        <dsp:cNvPr id="0" name=""/>
        <dsp:cNvSpPr/>
      </dsp:nvSpPr>
      <dsp:spPr>
        <a:xfrm>
          <a:off x="0" y="30479"/>
          <a:ext cx="7851648" cy="179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ritannic Bold" pitchFamily="34" charset="0"/>
            </a:rPr>
            <a:t>PELAKSANAAN PEMBELAJARAN ILMU KESEHATAN MASYARAKAT </a:t>
          </a:r>
          <a:r>
            <a:rPr lang="en-US" sz="3200" kern="1200" smtClean="0">
              <a:latin typeface="Britannic Bold" pitchFamily="34" charset="0"/>
            </a:rPr>
            <a:t>&amp; TAHAP PROFESI DOKTER DI RSUD KOTA SURAKARTA</a:t>
          </a:r>
        </a:p>
      </dsp:txBody>
      <dsp:txXfrm>
        <a:off x="87787" y="118266"/>
        <a:ext cx="7676074" cy="16227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5AF0B-B125-4F6E-B95D-C7C852DE20C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b="0" kern="1200" dirty="0" smtClean="0"/>
            <a:t>VISI</a:t>
          </a:r>
          <a:endParaRPr lang="id-ID" sz="4700" b="0" kern="1200" dirty="0"/>
        </a:p>
      </dsp:txBody>
      <dsp:txXfrm>
        <a:off x="55030" y="62882"/>
        <a:ext cx="81195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C1339-4CA8-4349-8577-4011465C578A}">
      <dsp:nvSpPr>
        <dsp:cNvPr id="0" name=""/>
        <dsp:cNvSpPr/>
      </dsp:nvSpPr>
      <dsp:spPr>
        <a:xfrm>
          <a:off x="0" y="0"/>
          <a:ext cx="4389437" cy="4389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F32B5-2B98-42A1-8A37-BFEEF474FD37}">
      <dsp:nvSpPr>
        <dsp:cNvPr id="0" name=""/>
        <dsp:cNvSpPr/>
      </dsp:nvSpPr>
      <dsp:spPr>
        <a:xfrm>
          <a:off x="2170578" y="0"/>
          <a:ext cx="6034881" cy="4389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MENJADI </a:t>
          </a:r>
          <a:endParaRPr lang="en-US" sz="4000" kern="1200" dirty="0" smtClean="0"/>
        </a:p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RUMAH SAKIT KEBANGGAAN </a:t>
          </a:r>
          <a:endParaRPr lang="en-US" sz="4000" kern="1200" dirty="0" smtClean="0"/>
        </a:p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/>
            <a:t>KOTA SURAKARTA DENGAN PELAYANAN YANG BERMUTU.</a:t>
          </a:r>
          <a:endParaRPr lang="id-ID" sz="4000" kern="1200" dirty="0"/>
        </a:p>
      </dsp:txBody>
      <dsp:txXfrm>
        <a:off x="2170578" y="0"/>
        <a:ext cx="6034881" cy="4389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273DE-59E6-4106-958B-D1073B2E14A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700" b="0" kern="1200" dirty="0" smtClean="0"/>
            <a:t>MISI</a:t>
          </a:r>
          <a:endParaRPr lang="id-ID" sz="4700" b="0" kern="1200" dirty="0"/>
        </a:p>
      </dsp:txBody>
      <dsp:txXfrm>
        <a:off x="55030" y="62882"/>
        <a:ext cx="81195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03CF7-52BC-468D-A3CC-3C71A84E04BA}">
      <dsp:nvSpPr>
        <dsp:cNvPr id="0" name=""/>
        <dsp:cNvSpPr/>
      </dsp:nvSpPr>
      <dsp:spPr>
        <a:xfrm>
          <a:off x="3291839" y="1285"/>
          <a:ext cx="4937760" cy="10202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Aktivasi apel pagi dan siang.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Penerapan sistem remunerasi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Membangun kembali sikap gotong royong</a:t>
          </a:r>
          <a:endParaRPr lang="id-ID" sz="1000" kern="1200" dirty="0"/>
        </a:p>
      </dsp:txBody>
      <dsp:txXfrm>
        <a:off x="3291839" y="128810"/>
        <a:ext cx="4555185" cy="765151"/>
      </dsp:txXfrm>
    </dsp:sp>
    <dsp:sp modelId="{AE3C79B3-9162-469D-996B-3964674778FF}">
      <dsp:nvSpPr>
        <dsp:cNvPr id="0" name=""/>
        <dsp:cNvSpPr/>
      </dsp:nvSpPr>
      <dsp:spPr>
        <a:xfrm>
          <a:off x="0" y="1285"/>
          <a:ext cx="3291840" cy="1020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MENINGKATKAN MOTIVASI DAN KINERJA SDM</a:t>
          </a:r>
          <a:endParaRPr lang="id-ID" sz="2000" kern="1200" dirty="0"/>
        </a:p>
      </dsp:txBody>
      <dsp:txXfrm>
        <a:off x="49802" y="51087"/>
        <a:ext cx="3192236" cy="920597"/>
      </dsp:txXfrm>
    </dsp:sp>
    <dsp:sp modelId="{76BDD40E-0133-4F74-97BC-1790EAD07486}">
      <dsp:nvSpPr>
        <dsp:cNvPr id="0" name=""/>
        <dsp:cNvSpPr/>
      </dsp:nvSpPr>
      <dsp:spPr>
        <a:xfrm>
          <a:off x="3291839" y="1123507"/>
          <a:ext cx="4937760" cy="10202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Pengadaan sarana dan prasarana pelayanan medis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Pengadaan sarana dan prasarana penunjang medis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Pengaturan tata ruang pelayanan dan tata ruang lain</a:t>
          </a:r>
          <a:endParaRPr lang="id-ID" sz="1000" kern="1200" dirty="0"/>
        </a:p>
      </dsp:txBody>
      <dsp:txXfrm>
        <a:off x="3291839" y="1251032"/>
        <a:ext cx="4555185" cy="765151"/>
      </dsp:txXfrm>
    </dsp:sp>
    <dsp:sp modelId="{B2D7C7D7-1474-4F01-9F56-79F400BA96D5}">
      <dsp:nvSpPr>
        <dsp:cNvPr id="0" name=""/>
        <dsp:cNvSpPr/>
      </dsp:nvSpPr>
      <dsp:spPr>
        <a:xfrm>
          <a:off x="0" y="1123507"/>
          <a:ext cx="3291840" cy="1020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MENINGKATKAN SARANA DAN PRASARANA</a:t>
          </a:r>
          <a:endParaRPr lang="id-ID" sz="2000" kern="1200" dirty="0"/>
        </a:p>
      </dsp:txBody>
      <dsp:txXfrm>
        <a:off x="49802" y="1173309"/>
        <a:ext cx="3192236" cy="920597"/>
      </dsp:txXfrm>
    </dsp:sp>
    <dsp:sp modelId="{3264153F-A1AA-4A69-9AF1-C1858BF544C5}">
      <dsp:nvSpPr>
        <dsp:cNvPr id="0" name=""/>
        <dsp:cNvSpPr/>
      </dsp:nvSpPr>
      <dsp:spPr>
        <a:xfrm>
          <a:off x="3291839" y="2245728"/>
          <a:ext cx="4937760" cy="10202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Penetapan visi dan misi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Penyelenggaraan rapat koordinasi dan evaluasi setiap program dan kegiatan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Penataaan kerjasama antar institusi kesehatan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Penataan sistem arsip pada semua bagian secara bertahap</a:t>
          </a:r>
          <a:endParaRPr lang="id-ID" sz="1000" kern="1200" dirty="0"/>
        </a:p>
      </dsp:txBody>
      <dsp:txXfrm>
        <a:off x="3291839" y="2373253"/>
        <a:ext cx="4555185" cy="765151"/>
      </dsp:txXfrm>
    </dsp:sp>
    <dsp:sp modelId="{A5FB9713-6499-4E03-9DEB-74B4C490803B}">
      <dsp:nvSpPr>
        <dsp:cNvPr id="0" name=""/>
        <dsp:cNvSpPr/>
      </dsp:nvSpPr>
      <dsp:spPr>
        <a:xfrm>
          <a:off x="0" y="2245728"/>
          <a:ext cx="3291840" cy="1020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MENINGKATKAN MANAJEMEN RUMAH SAKIT</a:t>
          </a:r>
          <a:endParaRPr lang="id-ID" sz="2000" kern="1200" dirty="0"/>
        </a:p>
      </dsp:txBody>
      <dsp:txXfrm>
        <a:off x="49802" y="2295530"/>
        <a:ext cx="3192236" cy="920597"/>
      </dsp:txXfrm>
    </dsp:sp>
    <dsp:sp modelId="{F77CE585-052D-4B0C-8D6D-5E0E87552E03}">
      <dsp:nvSpPr>
        <dsp:cNvPr id="0" name=""/>
        <dsp:cNvSpPr/>
      </dsp:nvSpPr>
      <dsp:spPr>
        <a:xfrm>
          <a:off x="3291839" y="3367949"/>
          <a:ext cx="4937760" cy="10202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Meningkatkan keramah tamahan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Meningkatkan keterbukaan kepada klien</a:t>
          </a:r>
          <a:endParaRPr lang="id-ID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Meningkatkan profeionalisme pelayanan</a:t>
          </a:r>
          <a:endParaRPr lang="id-ID" sz="1000" kern="1200" dirty="0"/>
        </a:p>
      </dsp:txBody>
      <dsp:txXfrm>
        <a:off x="3291839" y="3495474"/>
        <a:ext cx="4555185" cy="765151"/>
      </dsp:txXfrm>
    </dsp:sp>
    <dsp:sp modelId="{C1CDE430-A4D2-45CB-B935-E397967F83A7}">
      <dsp:nvSpPr>
        <dsp:cNvPr id="0" name=""/>
        <dsp:cNvSpPr/>
      </dsp:nvSpPr>
      <dsp:spPr>
        <a:xfrm>
          <a:off x="0" y="3367949"/>
          <a:ext cx="3291840" cy="1020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MENINGKATKAN MUTU PELAYANAN</a:t>
          </a:r>
          <a:endParaRPr lang="id-ID" sz="2000" kern="1200" dirty="0"/>
        </a:p>
      </dsp:txBody>
      <dsp:txXfrm>
        <a:off x="49802" y="3417751"/>
        <a:ext cx="3192236" cy="920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BD69E-D13F-45CB-B1B8-5D8E8D96AC8A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11E90-8F9F-4009-9F6B-EDC879C5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5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5EC76C-2822-4AF1-B361-667CCE363FBC}" type="datetimeFigureOut">
              <a:rPr lang="id-ID" smtClean="0"/>
              <a:pPr/>
              <a:t>24/11/2015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BA826E-F0E9-411E-8B67-3F5ACE80E61C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8045259"/>
              </p:ext>
            </p:extLst>
          </p:nvPr>
        </p:nvGraphicFramePr>
        <p:xfrm>
          <a:off x="395536" y="0"/>
          <a:ext cx="7851648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err="1">
                <a:latin typeface="Britannic Bold" pitchFamily="34" charset="0"/>
              </a:rPr>
              <a:t>Materi</a:t>
            </a:r>
            <a:r>
              <a:rPr lang="en-US" sz="3600" dirty="0">
                <a:latin typeface="Britannic Bold" pitchFamily="34" charset="0"/>
              </a:rPr>
              <a:t> yang </a:t>
            </a:r>
            <a:r>
              <a:rPr lang="en-US" sz="3600" dirty="0" err="1">
                <a:latin typeface="Britannic Bold" pitchFamily="34" charset="0"/>
              </a:rPr>
              <a:t>diberikan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oleh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narasumber</a:t>
            </a:r>
            <a:r>
              <a:rPr lang="en-US" sz="3600" dirty="0">
                <a:latin typeface="Britannic Bold" pitchFamily="34" charset="0"/>
              </a:rPr>
              <a:t> yang </a:t>
            </a:r>
            <a:r>
              <a:rPr lang="en-US" sz="3600" dirty="0" err="1">
                <a:latin typeface="Britannic Bold" pitchFamily="34" charset="0"/>
              </a:rPr>
              <a:t>terdiri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dari</a:t>
            </a:r>
            <a:r>
              <a:rPr lang="en-US" sz="3600" dirty="0">
                <a:latin typeface="Britannic Bold" pitchFamily="34" charset="0"/>
              </a:rPr>
              <a:t> Management </a:t>
            </a:r>
            <a:r>
              <a:rPr lang="en-US" sz="3600" dirty="0" err="1">
                <a:latin typeface="Britannic Bold" pitchFamily="34" charset="0"/>
              </a:rPr>
              <a:t>Rumah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Sakit</a:t>
            </a:r>
            <a:r>
              <a:rPr lang="en-US" sz="3600" dirty="0">
                <a:latin typeface="Britannic Bold" pitchFamily="34" charset="0"/>
              </a:rPr>
              <a:t>, </a:t>
            </a:r>
            <a:r>
              <a:rPr lang="en-US" sz="3600" dirty="0" err="1">
                <a:latin typeface="Britannic Bold" pitchFamily="34" charset="0"/>
              </a:rPr>
              <a:t>Sistem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keuangan</a:t>
            </a:r>
            <a:r>
              <a:rPr lang="en-US" sz="3600" dirty="0">
                <a:latin typeface="Britannic Bold" pitchFamily="34" charset="0"/>
              </a:rPr>
              <a:t> RS, </a:t>
            </a:r>
            <a:r>
              <a:rPr lang="en-US" sz="3600" dirty="0" err="1">
                <a:latin typeface="Britannic Bold" pitchFamily="34" charset="0"/>
              </a:rPr>
              <a:t>Siaga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Bencana</a:t>
            </a:r>
            <a:r>
              <a:rPr lang="en-US" sz="3600" dirty="0">
                <a:latin typeface="Britannic Bold" pitchFamily="34" charset="0"/>
              </a:rPr>
              <a:t>, PPI, K3RS, </a:t>
            </a:r>
            <a:r>
              <a:rPr lang="en-US" sz="3600" dirty="0" err="1">
                <a:latin typeface="Britannic Bold" pitchFamily="34" charset="0"/>
              </a:rPr>
              <a:t>Sistem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Rujukan</a:t>
            </a:r>
            <a:endParaRPr lang="en-US" sz="3600" dirty="0">
              <a:latin typeface="Britannic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3600" dirty="0"/>
          </a:p>
          <a:p>
            <a:pPr marL="0" indent="0">
              <a:buNone/>
            </a:pPr>
            <a:endParaRPr lang="en-US" sz="3600" dirty="0" smtClean="0">
              <a:latin typeface="Britannic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err="1">
                <a:latin typeface="Britannic Bold" pitchFamily="34" charset="0"/>
              </a:rPr>
              <a:t>Hari</a:t>
            </a:r>
            <a:r>
              <a:rPr lang="en-US" sz="3600" dirty="0">
                <a:latin typeface="Britannic Bold" pitchFamily="34" charset="0"/>
              </a:rPr>
              <a:t> 3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Britannic Bold" pitchFamily="34" charset="0"/>
              </a:rPr>
              <a:t>Didampingi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narasumber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pemberi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materi</a:t>
            </a:r>
            <a:endParaRPr lang="en-US" sz="3600" dirty="0">
              <a:latin typeface="Britannic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Britannic Bold" pitchFamily="34" charset="0"/>
              </a:rPr>
              <a:t>Melihat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>
                <a:latin typeface="Britannic Bold" pitchFamily="34" charset="0"/>
              </a:rPr>
              <a:t>proses </a:t>
            </a:r>
            <a:r>
              <a:rPr lang="en-US" sz="3600" dirty="0" err="1">
                <a:latin typeface="Britannic Bold" pitchFamily="34" charset="0"/>
              </a:rPr>
              <a:t>sistem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rujukan</a:t>
            </a:r>
            <a:r>
              <a:rPr lang="en-US" sz="3600" dirty="0">
                <a:latin typeface="Britannic Bold" pitchFamily="34" charset="0"/>
              </a:rPr>
              <a:t> di </a:t>
            </a:r>
            <a:r>
              <a:rPr lang="en-US" sz="3600" dirty="0" err="1">
                <a:latin typeface="Britannic Bold" pitchFamily="34" charset="0"/>
              </a:rPr>
              <a:t>ruangan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pendaftaran,poli</a:t>
            </a:r>
            <a:r>
              <a:rPr lang="en-US" sz="3600" dirty="0">
                <a:latin typeface="Britannic Bold" pitchFamily="34" charset="0"/>
              </a:rPr>
              <a:t>, </a:t>
            </a:r>
            <a:r>
              <a:rPr lang="en-US" sz="3600" dirty="0" err="1" smtClean="0">
                <a:latin typeface="Britannic Bold" pitchFamily="34" charset="0"/>
              </a:rPr>
              <a:t>ugd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dan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melihat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sistem</a:t>
            </a:r>
            <a:r>
              <a:rPr lang="en-US" sz="3600" dirty="0" smtClean="0">
                <a:latin typeface="Britannic Bold" pitchFamily="34" charset="0"/>
              </a:rPr>
              <a:t> di </a:t>
            </a:r>
            <a:r>
              <a:rPr lang="en-US" sz="3600" dirty="0" err="1" smtClean="0">
                <a:latin typeface="Britannic Bold" pitchFamily="34" charset="0"/>
              </a:rPr>
              <a:t>cssd</a:t>
            </a:r>
            <a:r>
              <a:rPr lang="en-US" sz="3600" dirty="0" smtClean="0">
                <a:latin typeface="Britannic Bold" pitchFamily="34" charset="0"/>
              </a:rPr>
              <a:t>, </a:t>
            </a:r>
            <a:r>
              <a:rPr lang="en-US" sz="3600" dirty="0" err="1" smtClean="0">
                <a:latin typeface="Britannic Bold" pitchFamily="34" charset="0"/>
              </a:rPr>
              <a:t>ipal</a:t>
            </a:r>
            <a:endParaRPr lang="en-US" sz="3600" dirty="0">
              <a:latin typeface="Britannic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Britannic Bold" pitchFamily="34" charset="0"/>
              </a:rPr>
              <a:t>Tanya </a:t>
            </a:r>
            <a:r>
              <a:rPr lang="en-US" sz="3600" dirty="0" err="1">
                <a:latin typeface="Britannic Bold" pitchFamily="34" charset="0"/>
              </a:rPr>
              <a:t>jawab</a:t>
            </a:r>
            <a:endParaRPr lang="en-US" sz="3600" dirty="0">
              <a:latin typeface="Britannic Bold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ritannic Bold" pitchFamily="34" charset="0"/>
              </a:rPr>
              <a:t>Membuat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tugas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individu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dan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kelompok</a:t>
            </a:r>
            <a:r>
              <a:rPr lang="en-US" sz="3600" dirty="0">
                <a:latin typeface="Britannic Bold" pitchFamily="34" charset="0"/>
              </a:rPr>
              <a:t> yang </a:t>
            </a:r>
            <a:r>
              <a:rPr lang="en-US" sz="3600" dirty="0" err="1">
                <a:latin typeface="Britannic Bold" pitchFamily="34" charset="0"/>
              </a:rPr>
              <a:t>berisi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teori</a:t>
            </a:r>
            <a:r>
              <a:rPr lang="en-US" sz="3600" dirty="0">
                <a:latin typeface="Britannic Bold" pitchFamily="34" charset="0"/>
              </a:rPr>
              <a:t>, </a:t>
            </a:r>
            <a:r>
              <a:rPr lang="en-US" sz="3600" dirty="0" err="1">
                <a:latin typeface="Britannic Bold" pitchFamily="34" charset="0"/>
              </a:rPr>
              <a:t>hasil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pengamatan</a:t>
            </a:r>
            <a:r>
              <a:rPr lang="en-US" sz="3600" dirty="0">
                <a:latin typeface="Britannic Bold" pitchFamily="34" charset="0"/>
              </a:rPr>
              <a:t> di RS </a:t>
            </a:r>
            <a:r>
              <a:rPr lang="en-US" sz="3600" dirty="0" err="1">
                <a:latin typeface="Britannic Bold" pitchFamily="34" charset="0"/>
              </a:rPr>
              <a:t>dan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evaluasi</a:t>
            </a:r>
            <a:endParaRPr lang="en-US" sz="3600" dirty="0">
              <a:latin typeface="Britannic Bold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65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ritannic Bold" pitchFamily="34" charset="0"/>
              </a:rPr>
              <a:t>HAMBATAN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ritannic Bold" pitchFamily="34" charset="0"/>
              </a:rPr>
              <a:t>SDM (</a:t>
            </a:r>
            <a:r>
              <a:rPr lang="en-US" sz="3600" dirty="0" err="1">
                <a:latin typeface="Britannic Bold" pitchFamily="34" charset="0"/>
              </a:rPr>
              <a:t>Narasumber</a:t>
            </a:r>
            <a:r>
              <a:rPr lang="en-US" sz="3600" dirty="0">
                <a:latin typeface="Britannic Bold" pitchFamily="34" charset="0"/>
              </a:rPr>
              <a:t>) </a:t>
            </a:r>
            <a:r>
              <a:rPr lang="en-US" sz="3600" dirty="0" err="1">
                <a:latin typeface="Britannic Bold" pitchFamily="34" charset="0"/>
              </a:rPr>
              <a:t>berijazah</a:t>
            </a:r>
            <a:r>
              <a:rPr lang="en-US" sz="3600" dirty="0">
                <a:latin typeface="Britannic Bold" pitchFamily="34" charset="0"/>
              </a:rPr>
              <a:t> S1 </a:t>
            </a:r>
            <a:r>
              <a:rPr lang="en-US" sz="3600" dirty="0" err="1">
                <a:latin typeface="Britannic Bold" pitchFamily="34" charset="0"/>
              </a:rPr>
              <a:t>dan</a:t>
            </a:r>
            <a:r>
              <a:rPr lang="en-US" sz="3600" dirty="0">
                <a:latin typeface="Britannic Bold" pitchFamily="34" charset="0"/>
              </a:rPr>
              <a:t> D3</a:t>
            </a:r>
          </a:p>
          <a:p>
            <a:r>
              <a:rPr lang="en-US" sz="3600" dirty="0" err="1" smtClean="0">
                <a:latin typeface="Britannic Bold" pitchFamily="34" charset="0"/>
              </a:rPr>
              <a:t>Waktu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>
                <a:latin typeface="Britannic Bold" pitchFamily="34" charset="0"/>
              </a:rPr>
              <a:t>yang </a:t>
            </a:r>
            <a:r>
              <a:rPr lang="en-US" sz="3600" dirty="0" err="1">
                <a:latin typeface="Britannic Bold" pitchFamily="34" charset="0"/>
              </a:rPr>
              <a:t>terlalu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pendek</a:t>
            </a:r>
            <a:r>
              <a:rPr lang="en-US" sz="3600" dirty="0">
                <a:latin typeface="Britannic Bold" pitchFamily="34" charset="0"/>
              </a:rPr>
              <a:t> (3 </a:t>
            </a:r>
            <a:r>
              <a:rPr lang="en-US" sz="3600" dirty="0" err="1">
                <a:latin typeface="Britannic Bold" pitchFamily="34" charset="0"/>
              </a:rPr>
              <a:t>hari</a:t>
            </a:r>
            <a:r>
              <a:rPr lang="en-US" sz="3600" dirty="0" smtClean="0">
                <a:latin typeface="Britannic Bold" pitchFamily="34" charset="0"/>
              </a:rPr>
              <a:t>)</a:t>
            </a:r>
          </a:p>
          <a:p>
            <a:r>
              <a:rPr lang="en-US" sz="3600" dirty="0" smtClean="0">
                <a:latin typeface="Britannic Bold" pitchFamily="34" charset="0"/>
              </a:rPr>
              <a:t>PPI &amp; K3RS (</a:t>
            </a:r>
            <a:r>
              <a:rPr lang="en-US" sz="3600" dirty="0" err="1" smtClean="0">
                <a:latin typeface="Britannic Bold" pitchFamily="34" charset="0"/>
              </a:rPr>
              <a:t>administrasi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belum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berjalan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baik</a:t>
            </a:r>
            <a:r>
              <a:rPr lang="en-US" sz="3600" dirty="0" smtClean="0">
                <a:latin typeface="Britannic Bold" pitchFamily="34" charset="0"/>
              </a:rPr>
              <a:t>)</a:t>
            </a:r>
            <a:endParaRPr lang="en-US" sz="3600" dirty="0">
              <a:latin typeface="Britannic Bold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ritannic Bold" pitchFamily="34" charset="0"/>
              </a:rPr>
              <a:t>USULAN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latin typeface="Britannic Bold" pitchFamily="34" charset="0"/>
              </a:rPr>
              <a:t>Lokakarya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cara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mengajar</a:t>
            </a:r>
            <a:r>
              <a:rPr lang="en-US" sz="3600" dirty="0">
                <a:latin typeface="Britannic Bold" pitchFamily="34" charset="0"/>
              </a:rPr>
              <a:t> yang </a:t>
            </a:r>
            <a:r>
              <a:rPr lang="en-US" sz="3600" dirty="0" err="1">
                <a:latin typeface="Britannic Bold" pitchFamily="34" charset="0"/>
              </a:rPr>
              <a:t>baik</a:t>
            </a:r>
            <a:endParaRPr lang="en-US" sz="3600" dirty="0">
              <a:latin typeface="Britannic Bold" pitchFamily="34" charset="0"/>
            </a:endParaRPr>
          </a:p>
          <a:p>
            <a:r>
              <a:rPr lang="en-US" sz="3600" dirty="0" err="1">
                <a:latin typeface="Britannic Bold" pitchFamily="34" charset="0"/>
              </a:rPr>
              <a:t>Waktu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lebih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diperpanjang</a:t>
            </a:r>
            <a:endParaRPr lang="en-US" sz="3600" dirty="0">
              <a:latin typeface="Britannic Bold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Terima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Kasih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182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77468"/>
              </p:ext>
            </p:extLst>
          </p:nvPr>
        </p:nvGraphicFramePr>
        <p:xfrm>
          <a:off x="0" y="1196753"/>
          <a:ext cx="9144000" cy="56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6696744"/>
                <a:gridCol w="1907704"/>
              </a:tblGrid>
              <a:tr h="321206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</a:t>
                      </a:r>
                      <a:r>
                        <a:rPr lang="id-ID" sz="1400" baseline="0" dirty="0" smtClean="0"/>
                        <a:t>O</a:t>
                      </a:r>
                      <a:endParaRPr lang="id-ID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SDM / JENIS KETENAGAAN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JUMLAH</a:t>
                      </a:r>
                      <a:endParaRPr lang="id-ID" sz="1400" dirty="0"/>
                    </a:p>
                  </a:txBody>
                  <a:tcPr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DOKTER UMUM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DOKTER SPESIALIS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PENYAKIT DALAM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KULIT KELAMIN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DOKTER GIGI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BIDAN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PERAWAT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APOTEKER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FARMASI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ANALIS LAB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REKAM MEDIS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SANITARIAN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PELAKSANA GIZI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STRUKTURAL DAN ADMINISTRASI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JUMLAH PNS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PEGAWAI NON PNS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l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DOKTER SPESIALIS MITRA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67002"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id-ID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JUMLAH TOTAL PEGAWAI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74320" indent="-274320" algn="ctr" rtl="0" eaLnBrk="1" fontAlgn="b" latinLnBrk="0" hangingPunct="1">
                        <a:spcBef>
                          <a:spcPct val="20000"/>
                        </a:spcBef>
                        <a:buClr>
                          <a:schemeClr val="accent3"/>
                        </a:buClr>
                        <a:buSzPct val="95000"/>
                        <a:buFontTx/>
                        <a:buNone/>
                      </a:pP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  <a:endParaRPr kumimoji="0" lang="id-ID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70408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920085"/>
          <a:ext cx="4038600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920085"/>
          <a:ext cx="4038600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Umum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Penyakit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Dalam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Gizi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Bedah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Obsgyn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Anak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dan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Tumbuh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Kembang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Kulit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>
                <a:latin typeface="Britannic Bold" pitchFamily="34" charset="0"/>
              </a:rPr>
              <a:t>K</a:t>
            </a:r>
            <a:r>
              <a:rPr lang="en-US" sz="2000" dirty="0" err="1" smtClean="0">
                <a:latin typeface="Britannic Bold" pitchFamily="34" charset="0"/>
              </a:rPr>
              <a:t>elamin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Mata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Gigi </a:t>
            </a:r>
            <a:r>
              <a:rPr lang="en-US" sz="2000" dirty="0" err="1" smtClean="0">
                <a:latin typeface="Britannic Bold" pitchFamily="34" charset="0"/>
              </a:rPr>
              <a:t>dan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Spesialis</a:t>
            </a:r>
            <a:r>
              <a:rPr lang="en-US" sz="2000" dirty="0" smtClean="0">
                <a:latin typeface="Britannic Bold" pitchFamily="34" charset="0"/>
              </a:rPr>
              <a:t> Gigi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THT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Britannic Bold" pitchFamily="34" charset="0"/>
              </a:rPr>
              <a:t>Poliklinik</a:t>
            </a:r>
            <a:r>
              <a:rPr lang="en-US" sz="2000" dirty="0" smtClean="0">
                <a:latin typeface="Britannic Bold" pitchFamily="34" charset="0"/>
              </a:rPr>
              <a:t> </a:t>
            </a:r>
            <a:r>
              <a:rPr lang="en-US" sz="2000" dirty="0" err="1" smtClean="0">
                <a:latin typeface="Britannic Bold" pitchFamily="34" charset="0"/>
              </a:rPr>
              <a:t>Saraf</a:t>
            </a:r>
            <a:endParaRPr lang="en-US" sz="2000" dirty="0" smtClean="0"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latin typeface="Britannic Bold" pitchFamily="34" charset="0"/>
              </a:rPr>
              <a:t>Klinik</a:t>
            </a:r>
            <a:r>
              <a:rPr lang="en-US" sz="2000" dirty="0">
                <a:latin typeface="Britannic Bold" pitchFamily="34" charset="0"/>
              </a:rPr>
              <a:t> VCT </a:t>
            </a:r>
            <a:r>
              <a:rPr lang="en-US" sz="2000" dirty="0" err="1">
                <a:latin typeface="Britannic Bold" pitchFamily="34" charset="0"/>
              </a:rPr>
              <a:t>dan</a:t>
            </a:r>
            <a:r>
              <a:rPr lang="en-US" sz="2000" dirty="0">
                <a:latin typeface="Britannic Bold" pitchFamily="34" charset="0"/>
              </a:rPr>
              <a:t> CST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66556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656184"/>
                <a:gridCol w="4762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JUMLAH 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KELAS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DAN</a:t>
                      </a:r>
                      <a:r>
                        <a:rPr lang="en-US" baseline="0" dirty="0" smtClean="0"/>
                        <a:t> DEWASA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KELAS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MATERNITY,</a:t>
                      </a:r>
                      <a:r>
                        <a:rPr lang="en-US" baseline="0" dirty="0" smtClean="0"/>
                        <a:t> ANAK DAN DEWASA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KELAS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MATERNITY, ANAK DAN DEWASA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Baru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diaktifkan</a:t>
                      </a:r>
                      <a:r>
                        <a:rPr lang="en-US" baseline="0" dirty="0" smtClean="0"/>
                        <a:t> 104 bed (</a:t>
                      </a:r>
                      <a:r>
                        <a:rPr lang="en-US" baseline="0" dirty="0" err="1" smtClean="0"/>
                        <a:t>diluar</a:t>
                      </a:r>
                      <a:r>
                        <a:rPr lang="en-US" baseline="0" dirty="0" smtClean="0"/>
                        <a:t> ICU 5+ HD 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835696" y="4509120"/>
          <a:ext cx="55446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748"/>
                <a:gridCol w="26488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KASUS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LANTAI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OBSGYN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LANTAI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PENYAKIT DALAM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LANTAI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BEDAH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LANTAI 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074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ritannic Bold" pitchFamily="34" charset="0"/>
              </a:rPr>
              <a:t>PROSES 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Britannic Bold" pitchFamily="34" charset="0"/>
              </a:rPr>
              <a:t>PROSES </a:t>
            </a:r>
            <a:r>
              <a:rPr lang="en-US" sz="3600" b="1" dirty="0" smtClean="0">
                <a:latin typeface="Britannic Bold" pitchFamily="34" charset="0"/>
              </a:rPr>
              <a:t>BELAJAR</a:t>
            </a:r>
            <a:endParaRPr lang="en-US" sz="3600" dirty="0">
              <a:latin typeface="Britannic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>
                <a:latin typeface="Britannic Bold" pitchFamily="34" charset="0"/>
              </a:rPr>
              <a:t>Narasumber</a:t>
            </a:r>
            <a:r>
              <a:rPr lang="en-US" sz="3600" dirty="0">
                <a:latin typeface="Britannic Bold" pitchFamily="34" charset="0"/>
              </a:rPr>
              <a:t> : S1 </a:t>
            </a:r>
            <a:r>
              <a:rPr lang="en-US" sz="3600" dirty="0" err="1">
                <a:latin typeface="Britannic Bold" pitchFamily="34" charset="0"/>
              </a:rPr>
              <a:t>dan</a:t>
            </a:r>
            <a:r>
              <a:rPr lang="en-US" sz="3600" dirty="0">
                <a:latin typeface="Britannic Bold" pitchFamily="34" charset="0"/>
              </a:rPr>
              <a:t> D3 ( yang </a:t>
            </a:r>
            <a:r>
              <a:rPr lang="en-US" sz="3600" dirty="0" err="1">
                <a:latin typeface="Britannic Bold" pitchFamily="34" charset="0"/>
              </a:rPr>
              <a:t>sesuai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dengan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err="1">
                <a:latin typeface="Britannic Bold" pitchFamily="34" charset="0"/>
              </a:rPr>
              <a:t>bidangnya</a:t>
            </a:r>
            <a:r>
              <a:rPr lang="en-US" sz="3600" dirty="0">
                <a:latin typeface="Britannic Bold" pitchFamily="34" charset="0"/>
              </a:rPr>
              <a:t> 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err="1">
                <a:latin typeface="Britannic Bold" pitchFamily="34" charset="0"/>
              </a:rPr>
              <a:t>Hari</a:t>
            </a:r>
            <a:r>
              <a:rPr lang="en-US" sz="3600" dirty="0">
                <a:latin typeface="Britannic Bold" pitchFamily="34" charset="0"/>
              </a:rPr>
              <a:t> 1 </a:t>
            </a:r>
            <a:r>
              <a:rPr lang="en-US" sz="3600" dirty="0" err="1">
                <a:latin typeface="Britannic Bold" pitchFamily="34" charset="0"/>
              </a:rPr>
              <a:t>dan</a:t>
            </a:r>
            <a:r>
              <a:rPr lang="en-US" sz="3600" dirty="0">
                <a:latin typeface="Britannic Bold" pitchFamily="34" charset="0"/>
              </a:rPr>
              <a:t> </a:t>
            </a:r>
            <a:r>
              <a:rPr lang="en-US" sz="3600" dirty="0" smtClean="0">
                <a:latin typeface="Britannic Bold" pitchFamily="34" charset="0"/>
              </a:rPr>
              <a:t>2 : </a:t>
            </a:r>
            <a:r>
              <a:rPr lang="en-US" sz="3600" dirty="0" err="1" smtClean="0">
                <a:latin typeface="Britannic Bold" pitchFamily="34" charset="0"/>
              </a:rPr>
              <a:t>pemberian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materi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dan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tanya</a:t>
            </a:r>
            <a:r>
              <a:rPr lang="en-US" sz="3600" dirty="0" smtClean="0">
                <a:latin typeface="Britannic Bold" pitchFamily="34" charset="0"/>
              </a:rPr>
              <a:t> </a:t>
            </a:r>
            <a:r>
              <a:rPr lang="en-US" sz="3600" dirty="0" err="1" smtClean="0">
                <a:latin typeface="Britannic Bold" pitchFamily="34" charset="0"/>
              </a:rPr>
              <a:t>jawab</a:t>
            </a:r>
            <a:endParaRPr lang="en-US" sz="36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7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</TotalTime>
  <Words>535</Words>
  <Application>Microsoft Office PowerPoint</Application>
  <PresentationFormat>On-screen Show (4:3)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Britannic Bold</vt:lpstr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PEMBELAJARAN</vt:lpstr>
      <vt:lpstr>PowerPoint Presentation</vt:lpstr>
      <vt:lpstr>PowerPoint Presentation</vt:lpstr>
      <vt:lpstr>PowerPoint Presentation</vt:lpstr>
      <vt:lpstr>HAMBATAN</vt:lpstr>
      <vt:lpstr>USULAN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Medis dan Penunjang Medis</dc:title>
  <dc:creator>hp</dc:creator>
  <cp:lastModifiedBy>BAGGIZI</cp:lastModifiedBy>
  <cp:revision>85</cp:revision>
  <cp:lastPrinted>2015-02-04T01:26:00Z</cp:lastPrinted>
  <dcterms:created xsi:type="dcterms:W3CDTF">2014-04-30T01:19:10Z</dcterms:created>
  <dcterms:modified xsi:type="dcterms:W3CDTF">2015-11-24T01:24:35Z</dcterms:modified>
</cp:coreProperties>
</file>